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34" r:id="rId4"/>
    <p:sldMasterId id="2147483735" r:id="rId5"/>
    <p:sldMasterId id="2147483736" r:id="rId6"/>
    <p:sldMasterId id="214748373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Lst>
  <p:sldSz cy="5143500" cx="9144000"/>
  <p:notesSz cx="10058400" cy="7772400"/>
  <p:embeddedFontLst>
    <p:embeddedFont>
      <p:font typeface="Roboto"/>
      <p:regular r:id="rId26"/>
      <p:bold r:id="rId27"/>
      <p:italic r:id="rId28"/>
      <p:boldItalic r:id="rId29"/>
    </p:embeddedFont>
    <p:embeddedFont>
      <p:font typeface="Proxima Nova"/>
      <p:regular r:id="rId30"/>
      <p:bold r:id="rId31"/>
      <p:italic r:id="rId32"/>
      <p:boldItalic r:id="rId33"/>
    </p:embeddedFont>
    <p:embeddedFont>
      <p:font typeface="Montserrat"/>
      <p:regular r:id="rId34"/>
      <p:bold r:id="rId35"/>
      <p:italic r:id="rId36"/>
      <p:boldItalic r:id="rId37"/>
    </p:embeddedFont>
    <p:embeddedFont>
      <p:font typeface="Overpass"/>
      <p:regular r:id="rId38"/>
      <p:bold r:id="rId39"/>
      <p:italic r:id="rId40"/>
      <p:boldItalic r:id="rId41"/>
    </p:embeddedFont>
    <p:embeddedFont>
      <p:font typeface="Karla"/>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Janice Kong"/>
  <p:cmAuthor clrIdx="1" id="1" initials="" lastIdx="1" name="Mauro Repacc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Overpass-italic.fntdata"/><Relationship Id="rId20" Type="http://schemas.openxmlformats.org/officeDocument/2006/relationships/slide" Target="slides/slide12.xml"/><Relationship Id="rId42" Type="http://schemas.openxmlformats.org/officeDocument/2006/relationships/font" Target="fonts/Karla-regular.fntdata"/><Relationship Id="rId41" Type="http://schemas.openxmlformats.org/officeDocument/2006/relationships/font" Target="fonts/Overpass-boldItalic.fntdata"/><Relationship Id="rId22" Type="http://schemas.openxmlformats.org/officeDocument/2006/relationships/slide" Target="slides/slide14.xml"/><Relationship Id="rId44" Type="http://schemas.openxmlformats.org/officeDocument/2006/relationships/font" Target="fonts/Karla-italic.fntdata"/><Relationship Id="rId21" Type="http://schemas.openxmlformats.org/officeDocument/2006/relationships/slide" Target="slides/slide13.xml"/><Relationship Id="rId43" Type="http://schemas.openxmlformats.org/officeDocument/2006/relationships/font" Target="fonts/Karla-bold.fntdata"/><Relationship Id="rId24" Type="http://schemas.openxmlformats.org/officeDocument/2006/relationships/slide" Target="slides/slide16.xml"/><Relationship Id="rId23" Type="http://schemas.openxmlformats.org/officeDocument/2006/relationships/slide" Target="slides/slide15.xml"/><Relationship Id="rId45" Type="http://schemas.openxmlformats.org/officeDocument/2006/relationships/font" Target="fonts/Karla-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font" Target="fonts/Roboto-regular.fntdata"/><Relationship Id="rId25" Type="http://schemas.openxmlformats.org/officeDocument/2006/relationships/slide" Target="slides/slide17.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Roboto-boldItalic.fntdata"/><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font" Target="fonts/ProximaNova-bold.fntdata"/><Relationship Id="rId30" Type="http://schemas.openxmlformats.org/officeDocument/2006/relationships/font" Target="fonts/ProximaNova-regular.fntdata"/><Relationship Id="rId11" Type="http://schemas.openxmlformats.org/officeDocument/2006/relationships/slide" Target="slides/slide3.xml"/><Relationship Id="rId33" Type="http://schemas.openxmlformats.org/officeDocument/2006/relationships/font" Target="fonts/ProximaNova-boldItalic.fntdata"/><Relationship Id="rId10" Type="http://schemas.openxmlformats.org/officeDocument/2006/relationships/slide" Target="slides/slide2.xml"/><Relationship Id="rId32" Type="http://schemas.openxmlformats.org/officeDocument/2006/relationships/font" Target="fonts/ProximaNova-italic.fntdata"/><Relationship Id="rId13" Type="http://schemas.openxmlformats.org/officeDocument/2006/relationships/slide" Target="slides/slide5.xml"/><Relationship Id="rId35" Type="http://schemas.openxmlformats.org/officeDocument/2006/relationships/font" Target="fonts/Montserrat-bold.fntdata"/><Relationship Id="rId12" Type="http://schemas.openxmlformats.org/officeDocument/2006/relationships/slide" Target="slides/slide4.xml"/><Relationship Id="rId34" Type="http://schemas.openxmlformats.org/officeDocument/2006/relationships/font" Target="fonts/Montserrat-regular.fntdata"/><Relationship Id="rId15" Type="http://schemas.openxmlformats.org/officeDocument/2006/relationships/slide" Target="slides/slide7.xml"/><Relationship Id="rId37" Type="http://schemas.openxmlformats.org/officeDocument/2006/relationships/font" Target="fonts/Montserrat-boldItalic.fntdata"/><Relationship Id="rId14" Type="http://schemas.openxmlformats.org/officeDocument/2006/relationships/slide" Target="slides/slide6.xml"/><Relationship Id="rId36" Type="http://schemas.openxmlformats.org/officeDocument/2006/relationships/font" Target="fonts/Montserrat-italic.fntdata"/><Relationship Id="rId17" Type="http://schemas.openxmlformats.org/officeDocument/2006/relationships/slide" Target="slides/slide9.xml"/><Relationship Id="rId39" Type="http://schemas.openxmlformats.org/officeDocument/2006/relationships/font" Target="fonts/Overpass-bold.fntdata"/><Relationship Id="rId16" Type="http://schemas.openxmlformats.org/officeDocument/2006/relationships/slide" Target="slides/slide8.xml"/><Relationship Id="rId38" Type="http://schemas.openxmlformats.org/officeDocument/2006/relationships/font" Target="fonts/Overpass-regular.fntdata"/><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3-06T19:48:13.801">
    <p:pos x="6000" y="0"/>
    <p:text>How is this?</p:text>
  </p:cm>
  <p:cm authorId="1" idx="1" dt="2019-03-06T19:48:13.801">
    <p:pos x="6000" y="0"/>
    <p:text>perfect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423598" y="582925"/>
            <a:ext cx="9212100" cy="291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005825" y="3691875"/>
            <a:ext cx="8046700" cy="3497575"/>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3:notes"/>
          <p:cNvSpPr/>
          <p:nvPr>
            <p:ph idx="2" type="sldImg"/>
          </p:nvPr>
        </p:nvSpPr>
        <p:spPr>
          <a:xfrm>
            <a:off x="2438400" y="582613"/>
            <a:ext cx="5183188" cy="2914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3:notes"/>
          <p:cNvSpPr txBox="1"/>
          <p:nvPr>
            <p:ph idx="1" type="body"/>
          </p:nvPr>
        </p:nvSpPr>
        <p:spPr>
          <a:xfrm>
            <a:off x="1005825" y="3691875"/>
            <a:ext cx="8046600" cy="349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000" u="none" cap="none" strike="noStrike">
                <a:solidFill>
                  <a:schemeClr val="dk1"/>
                </a:solidFill>
                <a:latin typeface="Arial"/>
                <a:ea typeface="Arial"/>
                <a:cs typeface="Arial"/>
                <a:sym typeface="Arial"/>
              </a:rPr>
              <a:t>talk about who we are and our history in here (slide 2)</a:t>
            </a:r>
            <a:endParaRPr b="0" i="0" sz="10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420cbdac1a_0_83:notes"/>
          <p:cNvSpPr/>
          <p:nvPr>
            <p:ph idx="2" type="sldImg"/>
          </p:nvPr>
        </p:nvSpPr>
        <p:spPr>
          <a:xfrm>
            <a:off x="423598" y="582925"/>
            <a:ext cx="9212100" cy="29145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420cbdac1a_0_83:notes"/>
          <p:cNvSpPr txBox="1"/>
          <p:nvPr>
            <p:ph idx="1" type="body"/>
          </p:nvPr>
        </p:nvSpPr>
        <p:spPr>
          <a:xfrm>
            <a:off x="1005825" y="3691875"/>
            <a:ext cx="8046600" cy="349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3000"/>
              <a:buFont typeface="Arial"/>
              <a:buNone/>
            </a:pPr>
            <a:r>
              <a:rPr b="1" lang="en-US" sz="3000">
                <a:latin typeface="Karla"/>
                <a:ea typeface="Karla"/>
                <a:cs typeface="Karla"/>
                <a:sym typeface="Karla"/>
              </a:rPr>
              <a:t>End-to-end</a:t>
            </a:r>
            <a:r>
              <a:rPr lang="en-US" sz="3000">
                <a:latin typeface="Karla"/>
                <a:ea typeface="Karla"/>
                <a:cs typeface="Karla"/>
                <a:sym typeface="Karla"/>
              </a:rPr>
              <a:t> home-buying solution allowing lenders to have </a:t>
            </a:r>
            <a:r>
              <a:rPr b="1" lang="en-US" sz="3000">
                <a:latin typeface="Karla"/>
                <a:ea typeface="Karla"/>
                <a:cs typeface="Karla"/>
                <a:sym typeface="Karla"/>
              </a:rPr>
              <a:t>full visibility</a:t>
            </a:r>
            <a:r>
              <a:rPr lang="en-US" sz="3000">
                <a:latin typeface="Karla"/>
                <a:ea typeface="Karla"/>
                <a:cs typeface="Karla"/>
                <a:sym typeface="Karla"/>
              </a:rPr>
              <a:t> on the entire process</a:t>
            </a:r>
            <a:endParaRPr sz="3000">
              <a:latin typeface="Karla"/>
              <a:ea typeface="Karla"/>
              <a:cs typeface="Karla"/>
              <a:sym typeface="Karla"/>
            </a:endParaRPr>
          </a:p>
          <a:p>
            <a:pPr indent="0" lvl="0" marL="0" rtl="0" algn="l">
              <a:spcBef>
                <a:spcPts val="0"/>
              </a:spcBef>
              <a:spcAft>
                <a:spcPts val="0"/>
              </a:spcAft>
              <a:buNone/>
            </a:pPr>
            <a:r>
              <a:rPr lang="en-US"/>
              <a:t>With NestReady, you are able to have full visibility on the whole home buyer process of your client. And also, you'll have access to data insights on this journey that allows you to communicate timely better serve and convert your clients. </a:t>
            </a:r>
            <a:endParaRPr/>
          </a:p>
          <a:p>
            <a:pPr indent="0" lvl="0" marL="0" rtl="0" algn="l">
              <a:spcBef>
                <a:spcPts val="0"/>
              </a:spcBef>
              <a:spcAft>
                <a:spcPts val="0"/>
              </a:spcAft>
              <a:buNone/>
            </a:pPr>
            <a:r>
              <a:rPr lang="en-US"/>
              <a:t>You can make your member feel supported by their financial institution along the entire home buying journey.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3ff2fcbb0e_0_0:notes"/>
          <p:cNvSpPr/>
          <p:nvPr>
            <p:ph idx="2" type="sldImg"/>
          </p:nvPr>
        </p:nvSpPr>
        <p:spPr>
          <a:xfrm>
            <a:off x="423598" y="582925"/>
            <a:ext cx="9212100" cy="29145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ff2fcbb0e_0_0:notes"/>
          <p:cNvSpPr txBox="1"/>
          <p:nvPr>
            <p:ph idx="1" type="body"/>
          </p:nvPr>
        </p:nvSpPr>
        <p:spPr>
          <a:xfrm>
            <a:off x="1005825" y="3691875"/>
            <a:ext cx="8046600" cy="3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26:notes"/>
          <p:cNvSpPr/>
          <p:nvPr>
            <p:ph idx="2" type="sldImg"/>
          </p:nvPr>
        </p:nvSpPr>
        <p:spPr>
          <a:xfrm>
            <a:off x="423598" y="582925"/>
            <a:ext cx="9212100" cy="291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26:notes"/>
          <p:cNvSpPr txBox="1"/>
          <p:nvPr>
            <p:ph idx="1" type="body"/>
          </p:nvPr>
        </p:nvSpPr>
        <p:spPr>
          <a:xfrm>
            <a:off x="1005825" y="3691875"/>
            <a:ext cx="8046600" cy="349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5001bbeeca_3_106:notes"/>
          <p:cNvSpPr/>
          <p:nvPr>
            <p:ph idx="2" type="sldImg"/>
          </p:nvPr>
        </p:nvSpPr>
        <p:spPr>
          <a:xfrm>
            <a:off x="423598" y="582925"/>
            <a:ext cx="9212100" cy="291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5001bbeeca_3_106:notes"/>
          <p:cNvSpPr txBox="1"/>
          <p:nvPr>
            <p:ph idx="1" type="body"/>
          </p:nvPr>
        </p:nvSpPr>
        <p:spPr>
          <a:xfrm>
            <a:off x="1005825" y="3691875"/>
            <a:ext cx="8046600" cy="349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3ff2fcbb0e_0_142:notes"/>
          <p:cNvSpPr/>
          <p:nvPr>
            <p:ph idx="2" type="sldImg"/>
          </p:nvPr>
        </p:nvSpPr>
        <p:spPr>
          <a:xfrm>
            <a:off x="423598" y="582925"/>
            <a:ext cx="9212400" cy="29145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g3ff2fcbb0e_0_142:notes"/>
          <p:cNvSpPr txBox="1"/>
          <p:nvPr>
            <p:ph idx="1" type="body"/>
          </p:nvPr>
        </p:nvSpPr>
        <p:spPr>
          <a:xfrm>
            <a:off x="1005825" y="3691875"/>
            <a:ext cx="8046600" cy="349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51e02d9006_2_54:notes"/>
          <p:cNvSpPr/>
          <p:nvPr>
            <p:ph idx="2" type="sldImg"/>
          </p:nvPr>
        </p:nvSpPr>
        <p:spPr>
          <a:xfrm>
            <a:off x="423598" y="582925"/>
            <a:ext cx="9212100" cy="29145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51e02d9006_2_54:notes"/>
          <p:cNvSpPr txBox="1"/>
          <p:nvPr>
            <p:ph idx="1" type="body"/>
          </p:nvPr>
        </p:nvSpPr>
        <p:spPr>
          <a:xfrm>
            <a:off x="1005825" y="3691875"/>
            <a:ext cx="8046600" cy="3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5001bbeeca_2_25:notes"/>
          <p:cNvSpPr/>
          <p:nvPr>
            <p:ph idx="2" type="sldImg"/>
          </p:nvPr>
        </p:nvSpPr>
        <p:spPr>
          <a:xfrm>
            <a:off x="423598" y="582925"/>
            <a:ext cx="9212100" cy="29145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5001bbeeca_2_25:notes"/>
          <p:cNvSpPr txBox="1"/>
          <p:nvPr>
            <p:ph idx="1" type="body"/>
          </p:nvPr>
        </p:nvSpPr>
        <p:spPr>
          <a:xfrm>
            <a:off x="1005825" y="3691875"/>
            <a:ext cx="8046600" cy="3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72380e9471b243da_570:notes"/>
          <p:cNvSpPr/>
          <p:nvPr>
            <p:ph idx="2" type="sldImg"/>
          </p:nvPr>
        </p:nvSpPr>
        <p:spPr>
          <a:xfrm>
            <a:off x="423598" y="582925"/>
            <a:ext cx="9212100" cy="29145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72380e9471b243da_570:notes"/>
          <p:cNvSpPr txBox="1"/>
          <p:nvPr>
            <p:ph idx="1" type="body"/>
          </p:nvPr>
        </p:nvSpPr>
        <p:spPr>
          <a:xfrm>
            <a:off x="1005825" y="3691875"/>
            <a:ext cx="8046600" cy="3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001bbeeca_0_0:notes"/>
          <p:cNvSpPr/>
          <p:nvPr>
            <p:ph idx="2" type="sldImg"/>
          </p:nvPr>
        </p:nvSpPr>
        <p:spPr>
          <a:xfrm>
            <a:off x="423598" y="582925"/>
            <a:ext cx="9212100" cy="29145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001bbeeca_0_0:notes"/>
          <p:cNvSpPr txBox="1"/>
          <p:nvPr>
            <p:ph idx="1" type="body"/>
          </p:nvPr>
        </p:nvSpPr>
        <p:spPr>
          <a:xfrm>
            <a:off x="1005825" y="3691875"/>
            <a:ext cx="8046600" cy="3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5001bbeeca_0_9:notes"/>
          <p:cNvSpPr/>
          <p:nvPr>
            <p:ph idx="2" type="sldImg"/>
          </p:nvPr>
        </p:nvSpPr>
        <p:spPr>
          <a:xfrm>
            <a:off x="423598" y="582925"/>
            <a:ext cx="9212100" cy="29145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5001bbeeca_0_9:notes"/>
          <p:cNvSpPr txBox="1"/>
          <p:nvPr>
            <p:ph idx="1" type="body"/>
          </p:nvPr>
        </p:nvSpPr>
        <p:spPr>
          <a:xfrm>
            <a:off x="1005825" y="3691875"/>
            <a:ext cx="8046600" cy="3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4e7ddf14ad_0_0:notes"/>
          <p:cNvSpPr txBox="1"/>
          <p:nvPr>
            <p:ph idx="1" type="body"/>
          </p:nvPr>
        </p:nvSpPr>
        <p:spPr>
          <a:xfrm>
            <a:off x="1005840" y="3740468"/>
            <a:ext cx="8046600" cy="3060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7F7F7F"/>
              </a:buClr>
              <a:buSzPts val="1400"/>
              <a:buFont typeface="Arial"/>
              <a:buNone/>
            </a:pPr>
            <a:r>
              <a:t/>
            </a:r>
            <a:endParaRPr b="0" i="0" sz="1100" u="none" cap="none" strike="noStrike">
              <a:solidFill>
                <a:schemeClr val="dk1"/>
              </a:solidFill>
              <a:latin typeface="Arial"/>
              <a:ea typeface="Arial"/>
              <a:cs typeface="Arial"/>
              <a:sym typeface="Arial"/>
            </a:endParaRPr>
          </a:p>
        </p:txBody>
      </p:sp>
      <p:sp>
        <p:nvSpPr>
          <p:cNvPr id="322" name="Google Shape;322;g4e7ddf14ad_0_0:notes"/>
          <p:cNvSpPr/>
          <p:nvPr>
            <p:ph idx="2" type="sldImg"/>
          </p:nvPr>
        </p:nvSpPr>
        <p:spPr>
          <a:xfrm>
            <a:off x="2698750" y="971550"/>
            <a:ext cx="4660800" cy="2622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5001bbeeca_2_3:notes"/>
          <p:cNvSpPr/>
          <p:nvPr>
            <p:ph idx="2" type="sldImg"/>
          </p:nvPr>
        </p:nvSpPr>
        <p:spPr>
          <a:xfrm>
            <a:off x="423598" y="582925"/>
            <a:ext cx="9212100" cy="29145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5001bbeeca_2_3:notes"/>
          <p:cNvSpPr txBox="1"/>
          <p:nvPr>
            <p:ph idx="1" type="body"/>
          </p:nvPr>
        </p:nvSpPr>
        <p:spPr>
          <a:xfrm>
            <a:off x="1005825" y="3691875"/>
            <a:ext cx="8046600" cy="3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INDUSTRY SHIFT, airbnb , uber, etc</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51e02d9006_2_22:notes"/>
          <p:cNvSpPr/>
          <p:nvPr>
            <p:ph idx="2" type="sldImg"/>
          </p:nvPr>
        </p:nvSpPr>
        <p:spPr>
          <a:xfrm>
            <a:off x="423598" y="582925"/>
            <a:ext cx="9212100" cy="29145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1e02d9006_2_22:notes"/>
          <p:cNvSpPr txBox="1"/>
          <p:nvPr>
            <p:ph idx="1" type="body"/>
          </p:nvPr>
        </p:nvSpPr>
        <p:spPr>
          <a:xfrm>
            <a:off x="1005825" y="3691875"/>
            <a:ext cx="8046600" cy="3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001bbeeca_2_7:notes"/>
          <p:cNvSpPr/>
          <p:nvPr>
            <p:ph idx="2" type="sldImg"/>
          </p:nvPr>
        </p:nvSpPr>
        <p:spPr>
          <a:xfrm>
            <a:off x="423598" y="582925"/>
            <a:ext cx="9212100" cy="29145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001bbeeca_2_7:notes"/>
          <p:cNvSpPr txBox="1"/>
          <p:nvPr>
            <p:ph idx="1" type="body"/>
          </p:nvPr>
        </p:nvSpPr>
        <p:spPr>
          <a:xfrm>
            <a:off x="1005825" y="3691875"/>
            <a:ext cx="8046600" cy="3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INDUSTRY SHIFT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5001bbeeca_2_11:notes"/>
          <p:cNvSpPr/>
          <p:nvPr>
            <p:ph idx="2" type="sldImg"/>
          </p:nvPr>
        </p:nvSpPr>
        <p:spPr>
          <a:xfrm>
            <a:off x="423598" y="582925"/>
            <a:ext cx="9212100" cy="29145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5001bbeeca_2_11:notes"/>
          <p:cNvSpPr txBox="1"/>
          <p:nvPr>
            <p:ph idx="1" type="body"/>
          </p:nvPr>
        </p:nvSpPr>
        <p:spPr>
          <a:xfrm>
            <a:off x="1005825" y="3691875"/>
            <a:ext cx="8046600" cy="3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INDUSTRY SHIFT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51e02d9006_2_441:notes"/>
          <p:cNvSpPr/>
          <p:nvPr>
            <p:ph idx="2" type="sldImg"/>
          </p:nvPr>
        </p:nvSpPr>
        <p:spPr>
          <a:xfrm>
            <a:off x="423598" y="582925"/>
            <a:ext cx="9212100" cy="29145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51e02d9006_2_441:notes"/>
          <p:cNvSpPr txBox="1"/>
          <p:nvPr>
            <p:ph idx="1" type="body"/>
          </p:nvPr>
        </p:nvSpPr>
        <p:spPr>
          <a:xfrm>
            <a:off x="1005825" y="3691875"/>
            <a:ext cx="8046600" cy="349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Life events timeline</a:t>
            </a:r>
            <a:endParaRPr/>
          </a:p>
          <a:p>
            <a:pPr indent="-317500" lvl="0" marL="457200" rtl="0" algn="l">
              <a:spcBef>
                <a:spcPts val="0"/>
              </a:spcBef>
              <a:spcAft>
                <a:spcPts val="0"/>
              </a:spcAft>
              <a:buSzPts val="1400"/>
              <a:buAutoNum type="arabicPeriod"/>
            </a:pPr>
            <a:r>
              <a:rPr lang="en-US"/>
              <a:t>graduate from school, renter</a:t>
            </a:r>
            <a:endParaRPr/>
          </a:p>
          <a:p>
            <a:pPr indent="-317500" lvl="0" marL="457200" rtl="0" algn="l">
              <a:spcBef>
                <a:spcPts val="0"/>
              </a:spcBef>
              <a:spcAft>
                <a:spcPts val="0"/>
              </a:spcAft>
              <a:buClr>
                <a:schemeClr val="dk1"/>
              </a:buClr>
              <a:buSzPts val="1400"/>
              <a:buAutoNum type="arabicPeriod"/>
            </a:pPr>
            <a:r>
              <a:rPr lang="en-US"/>
              <a:t>get first job, buy a condo</a:t>
            </a:r>
            <a:endParaRPr/>
          </a:p>
          <a:p>
            <a:pPr indent="-317500" lvl="0" marL="457200" rtl="0" algn="l">
              <a:spcBef>
                <a:spcPts val="0"/>
              </a:spcBef>
              <a:spcAft>
                <a:spcPts val="0"/>
              </a:spcAft>
              <a:buSzPts val="1400"/>
              <a:buAutoNum type="arabicPeriod"/>
            </a:pPr>
            <a:r>
              <a:rPr lang="en-US"/>
              <a:t>get married and have kids, buy the first home</a:t>
            </a:r>
            <a:endParaRPr/>
          </a:p>
          <a:p>
            <a:pPr indent="-317500" lvl="0" marL="457200" rtl="0" algn="l">
              <a:spcBef>
                <a:spcPts val="0"/>
              </a:spcBef>
              <a:spcAft>
                <a:spcPts val="0"/>
              </a:spcAft>
              <a:buSzPts val="1400"/>
              <a:buAutoNum type="arabicPeriod"/>
            </a:pPr>
            <a:r>
              <a:rPr lang="en-US"/>
              <a:t>get a promotion, buy a bigger house</a:t>
            </a:r>
            <a:endParaRPr/>
          </a:p>
          <a:p>
            <a:pPr indent="-317500" lvl="0" marL="457200" rtl="0" algn="l">
              <a:spcBef>
                <a:spcPts val="0"/>
              </a:spcBef>
              <a:spcAft>
                <a:spcPts val="0"/>
              </a:spcAft>
              <a:buSzPts val="1400"/>
              <a:buAutoNum type="arabicPeriod"/>
            </a:pPr>
            <a:r>
              <a:rPr lang="en-US"/>
              <a:t>kids growing up, move out, move back downtown </a:t>
            </a:r>
            <a:endParaRPr/>
          </a:p>
          <a:p>
            <a:pPr indent="-317500" lvl="0" marL="457200" rtl="0" algn="l">
              <a:spcBef>
                <a:spcPts val="0"/>
              </a:spcBef>
              <a:spcAft>
                <a:spcPts val="0"/>
              </a:spcAft>
              <a:buSzPts val="1400"/>
              <a:buAutoNum type="arabicPeriod"/>
            </a:pPr>
            <a:r>
              <a:rPr lang="en-US"/>
              <a:t>buy a beach home / cottage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Пустой слайд">
  <p:cSld name="Пустой слайд">
    <p:spTree>
      <p:nvGrpSpPr>
        <p:cNvPr id="6" name="Shape 6"/>
        <p:cNvGrpSpPr/>
        <p:nvPr/>
      </p:nvGrpSpPr>
      <p:grpSpPr>
        <a:xfrm>
          <a:off x="0" y="0"/>
          <a:ext cx="0" cy="0"/>
          <a:chOff x="0" y="0"/>
          <a:chExt cx="0" cy="0"/>
        </a:xfrm>
      </p:grpSpPr>
      <p:sp>
        <p:nvSpPr>
          <p:cNvPr id="7" name="Google Shape;7;p2"/>
          <p:cNvSpPr/>
          <p:nvPr>
            <p:ph idx="2" type="pic"/>
          </p:nvPr>
        </p:nvSpPr>
        <p:spPr>
          <a:xfrm>
            <a:off x="544430" y="1828800"/>
            <a:ext cx="3642600" cy="15762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Пользовательский макет">
  <p:cSld name="5_Пользовательский макет">
    <p:spTree>
      <p:nvGrpSpPr>
        <p:cNvPr id="33" name="Shape 33"/>
        <p:cNvGrpSpPr/>
        <p:nvPr/>
      </p:nvGrpSpPr>
      <p:grpSpPr>
        <a:xfrm>
          <a:off x="0" y="0"/>
          <a:ext cx="0" cy="0"/>
          <a:chOff x="0" y="0"/>
          <a:chExt cx="0" cy="0"/>
        </a:xfrm>
      </p:grpSpPr>
      <p:sp>
        <p:nvSpPr>
          <p:cNvPr id="34" name="Google Shape;34;p11"/>
          <p:cNvSpPr/>
          <p:nvPr>
            <p:ph idx="2" type="pic"/>
          </p:nvPr>
        </p:nvSpPr>
        <p:spPr>
          <a:xfrm>
            <a:off x="2833776" y="833522"/>
            <a:ext cx="3476400" cy="3476400"/>
          </a:xfrm>
          <a:prstGeom prst="ellipse">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Рисунок с подписью">
  <p:cSld name="Рисунок с подписью">
    <p:spTree>
      <p:nvGrpSpPr>
        <p:cNvPr id="35" name="Shape 3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Два объекта">
  <p:cSld name="Два объекта">
    <p:spTree>
      <p:nvGrpSpPr>
        <p:cNvPr id="36" name="Shape 36"/>
        <p:cNvGrpSpPr/>
        <p:nvPr/>
      </p:nvGrpSpPr>
      <p:grpSpPr>
        <a:xfrm>
          <a:off x="0" y="0"/>
          <a:ext cx="0" cy="0"/>
          <a:chOff x="0" y="0"/>
          <a:chExt cx="0" cy="0"/>
        </a:xfrm>
      </p:grpSpPr>
      <p:sp>
        <p:nvSpPr>
          <p:cNvPr id="37" name="Google Shape;37;p13"/>
          <p:cNvSpPr/>
          <p:nvPr>
            <p:ph idx="2" type="pic"/>
          </p:nvPr>
        </p:nvSpPr>
        <p:spPr>
          <a:xfrm>
            <a:off x="0" y="1708546"/>
            <a:ext cx="9144000" cy="14679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Сравнение">
  <p:cSld name="Сравнение">
    <p:spTree>
      <p:nvGrpSpPr>
        <p:cNvPr id="38" name="Shape 38"/>
        <p:cNvGrpSpPr/>
        <p:nvPr/>
      </p:nvGrpSpPr>
      <p:grpSpPr>
        <a:xfrm>
          <a:off x="0" y="0"/>
          <a:ext cx="0" cy="0"/>
          <a:chOff x="0" y="0"/>
          <a:chExt cx="0" cy="0"/>
        </a:xfrm>
      </p:grpSpPr>
      <p:sp>
        <p:nvSpPr>
          <p:cNvPr id="39" name="Google Shape;39;p14"/>
          <p:cNvSpPr/>
          <p:nvPr>
            <p:ph idx="2" type="pic"/>
          </p:nvPr>
        </p:nvSpPr>
        <p:spPr>
          <a:xfrm>
            <a:off x="0" y="-1"/>
            <a:ext cx="9144000" cy="45120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и вертикальный текст">
  <p:cSld name="Заголовок и вертикальный текст">
    <p:spTree>
      <p:nvGrpSpPr>
        <p:cNvPr id="40" name="Shape 40"/>
        <p:cNvGrpSpPr/>
        <p:nvPr/>
      </p:nvGrpSpPr>
      <p:grpSpPr>
        <a:xfrm>
          <a:off x="0" y="0"/>
          <a:ext cx="0" cy="0"/>
          <a:chOff x="0" y="0"/>
          <a:chExt cx="0" cy="0"/>
        </a:xfrm>
      </p:grpSpPr>
      <p:sp>
        <p:nvSpPr>
          <p:cNvPr id="41" name="Google Shape;41;p15"/>
          <p:cNvSpPr/>
          <p:nvPr>
            <p:ph idx="2" type="pic"/>
          </p:nvPr>
        </p:nvSpPr>
        <p:spPr>
          <a:xfrm>
            <a:off x="4084093" y="938283"/>
            <a:ext cx="2681700" cy="19689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2" name="Google Shape;42;p15"/>
          <p:cNvSpPr/>
          <p:nvPr>
            <p:ph idx="3" type="pic"/>
          </p:nvPr>
        </p:nvSpPr>
        <p:spPr>
          <a:xfrm>
            <a:off x="6923052" y="938283"/>
            <a:ext cx="1645800" cy="10677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3" name="Google Shape;43;p15"/>
          <p:cNvSpPr/>
          <p:nvPr>
            <p:ph idx="4" type="pic"/>
          </p:nvPr>
        </p:nvSpPr>
        <p:spPr>
          <a:xfrm>
            <a:off x="6923052" y="2168288"/>
            <a:ext cx="1645800" cy="22434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4" name="Google Shape;44;p15"/>
          <p:cNvSpPr/>
          <p:nvPr>
            <p:ph idx="5" type="pic"/>
          </p:nvPr>
        </p:nvSpPr>
        <p:spPr>
          <a:xfrm>
            <a:off x="4084093" y="3048568"/>
            <a:ext cx="1277400" cy="13632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5" name="Google Shape;45;p15"/>
          <p:cNvSpPr/>
          <p:nvPr>
            <p:ph idx="6" type="pic"/>
          </p:nvPr>
        </p:nvSpPr>
        <p:spPr>
          <a:xfrm>
            <a:off x="5518813" y="3048568"/>
            <a:ext cx="1240500" cy="13632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Пользовательский макет">
  <p:cSld name="8_Пользовательский макет">
    <p:spTree>
      <p:nvGrpSpPr>
        <p:cNvPr id="46" name="Shape 46"/>
        <p:cNvGrpSpPr/>
        <p:nvPr/>
      </p:nvGrpSpPr>
      <p:grpSpPr>
        <a:xfrm>
          <a:off x="0" y="0"/>
          <a:ext cx="0" cy="0"/>
          <a:chOff x="0" y="0"/>
          <a:chExt cx="0" cy="0"/>
        </a:xfrm>
      </p:grpSpPr>
      <p:sp>
        <p:nvSpPr>
          <p:cNvPr id="47" name="Google Shape;47;p16"/>
          <p:cNvSpPr/>
          <p:nvPr>
            <p:ph idx="2" type="pic"/>
          </p:nvPr>
        </p:nvSpPr>
        <p:spPr>
          <a:xfrm>
            <a:off x="560552" y="3446137"/>
            <a:ext cx="3666900" cy="10677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8" name="Google Shape;48;p16"/>
          <p:cNvSpPr/>
          <p:nvPr>
            <p:ph idx="3" type="pic"/>
          </p:nvPr>
        </p:nvSpPr>
        <p:spPr>
          <a:xfrm>
            <a:off x="6300372" y="834493"/>
            <a:ext cx="2267100" cy="10695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49" name="Google Shape;49;p16"/>
          <p:cNvSpPr/>
          <p:nvPr>
            <p:ph idx="4" type="pic"/>
          </p:nvPr>
        </p:nvSpPr>
        <p:spPr>
          <a:xfrm>
            <a:off x="4440945" y="834493"/>
            <a:ext cx="1645800" cy="36795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0" name="Google Shape;50;p16"/>
          <p:cNvSpPr/>
          <p:nvPr>
            <p:ph idx="5" type="pic"/>
          </p:nvPr>
        </p:nvSpPr>
        <p:spPr>
          <a:xfrm>
            <a:off x="6300372" y="2129050"/>
            <a:ext cx="1221000" cy="23850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1" name="Google Shape;51;p16"/>
          <p:cNvSpPr/>
          <p:nvPr>
            <p:ph idx="6" type="pic"/>
          </p:nvPr>
        </p:nvSpPr>
        <p:spPr>
          <a:xfrm>
            <a:off x="7715126" y="2129050"/>
            <a:ext cx="852300" cy="7983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2" name="Google Shape;52;p16"/>
          <p:cNvSpPr/>
          <p:nvPr>
            <p:ph idx="7" type="pic"/>
          </p:nvPr>
        </p:nvSpPr>
        <p:spPr>
          <a:xfrm>
            <a:off x="7715126" y="3152633"/>
            <a:ext cx="852300" cy="13614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Пользовательский макет">
  <p:cSld name="9_Пользовательский макет">
    <p:spTree>
      <p:nvGrpSpPr>
        <p:cNvPr id="53" name="Shape 53"/>
        <p:cNvGrpSpPr/>
        <p:nvPr/>
      </p:nvGrpSpPr>
      <p:grpSpPr>
        <a:xfrm>
          <a:off x="0" y="0"/>
          <a:ext cx="0" cy="0"/>
          <a:chOff x="0" y="0"/>
          <a:chExt cx="0" cy="0"/>
        </a:xfrm>
      </p:grpSpPr>
      <p:sp>
        <p:nvSpPr>
          <p:cNvPr id="54" name="Google Shape;54;p17"/>
          <p:cNvSpPr/>
          <p:nvPr>
            <p:ph idx="2" type="pic"/>
          </p:nvPr>
        </p:nvSpPr>
        <p:spPr>
          <a:xfrm>
            <a:off x="560552" y="1925053"/>
            <a:ext cx="1749600" cy="25890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5" name="Google Shape;55;p17"/>
          <p:cNvSpPr/>
          <p:nvPr>
            <p:ph idx="3" type="pic"/>
          </p:nvPr>
        </p:nvSpPr>
        <p:spPr>
          <a:xfrm>
            <a:off x="6858000" y="1925053"/>
            <a:ext cx="1709400" cy="25890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6" name="Google Shape;56;p17"/>
          <p:cNvSpPr/>
          <p:nvPr>
            <p:ph idx="4" type="pic"/>
          </p:nvPr>
        </p:nvSpPr>
        <p:spPr>
          <a:xfrm>
            <a:off x="2502568" y="3248525"/>
            <a:ext cx="1937700" cy="12654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7" name="Google Shape;57;p17"/>
          <p:cNvSpPr/>
          <p:nvPr>
            <p:ph idx="5" type="pic"/>
          </p:nvPr>
        </p:nvSpPr>
        <p:spPr>
          <a:xfrm>
            <a:off x="4632739" y="3248525"/>
            <a:ext cx="2032500" cy="12654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8" name="Google Shape;58;p17"/>
          <p:cNvSpPr/>
          <p:nvPr>
            <p:ph idx="6" type="pic"/>
          </p:nvPr>
        </p:nvSpPr>
        <p:spPr>
          <a:xfrm>
            <a:off x="2502568" y="1925053"/>
            <a:ext cx="4163100" cy="11316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Пользовательский макет">
  <p:cSld name="4_Пользовательский макет">
    <p:spTree>
      <p:nvGrpSpPr>
        <p:cNvPr id="59" name="Shape 59"/>
        <p:cNvGrpSpPr/>
        <p:nvPr/>
      </p:nvGrpSpPr>
      <p:grpSpPr>
        <a:xfrm>
          <a:off x="0" y="0"/>
          <a:ext cx="0" cy="0"/>
          <a:chOff x="0" y="0"/>
          <a:chExt cx="0" cy="0"/>
        </a:xfrm>
      </p:grpSpPr>
      <p:sp>
        <p:nvSpPr>
          <p:cNvPr id="60" name="Google Shape;60;p18"/>
          <p:cNvSpPr/>
          <p:nvPr>
            <p:ph idx="2" type="pic"/>
          </p:nvPr>
        </p:nvSpPr>
        <p:spPr>
          <a:xfrm>
            <a:off x="4286250" y="1712547"/>
            <a:ext cx="4314900" cy="24594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Пользовательский макет">
  <p:cSld name="1_Пользовательский макет">
    <p:spTree>
      <p:nvGrpSpPr>
        <p:cNvPr id="61" name="Shape 61"/>
        <p:cNvGrpSpPr/>
        <p:nvPr/>
      </p:nvGrpSpPr>
      <p:grpSpPr>
        <a:xfrm>
          <a:off x="0" y="0"/>
          <a:ext cx="0" cy="0"/>
          <a:chOff x="0" y="0"/>
          <a:chExt cx="0" cy="0"/>
        </a:xfrm>
      </p:grpSpPr>
      <p:sp>
        <p:nvSpPr>
          <p:cNvPr id="62" name="Google Shape;62;p19"/>
          <p:cNvSpPr/>
          <p:nvPr>
            <p:ph idx="2" type="pic"/>
          </p:nvPr>
        </p:nvSpPr>
        <p:spPr>
          <a:xfrm>
            <a:off x="585788" y="732422"/>
            <a:ext cx="5486400" cy="36291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3" name="Google Shape;63;p19"/>
          <p:cNvSpPr/>
          <p:nvPr>
            <p:ph idx="3" type="pic"/>
          </p:nvPr>
        </p:nvSpPr>
        <p:spPr>
          <a:xfrm>
            <a:off x="6272213" y="732422"/>
            <a:ext cx="2296800" cy="20289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Объект с подписью">
  <p:cSld name="Объект с подписью">
    <p:spTree>
      <p:nvGrpSpPr>
        <p:cNvPr id="64" name="Shape 64"/>
        <p:cNvGrpSpPr/>
        <p:nvPr/>
      </p:nvGrpSpPr>
      <p:grpSpPr>
        <a:xfrm>
          <a:off x="0" y="0"/>
          <a:ext cx="0" cy="0"/>
          <a:chOff x="0" y="0"/>
          <a:chExt cx="0" cy="0"/>
        </a:xfrm>
      </p:grpSpPr>
      <p:sp>
        <p:nvSpPr>
          <p:cNvPr id="65" name="Google Shape;65;p20"/>
          <p:cNvSpPr/>
          <p:nvPr>
            <p:ph idx="2" type="pic"/>
          </p:nvPr>
        </p:nvSpPr>
        <p:spPr>
          <a:xfrm>
            <a:off x="1588838" y="3153788"/>
            <a:ext cx="633900" cy="633900"/>
          </a:xfrm>
          <a:prstGeom prst="ellipse">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6" name="Google Shape;66;p20"/>
          <p:cNvSpPr/>
          <p:nvPr>
            <p:ph idx="3" type="pic"/>
          </p:nvPr>
        </p:nvSpPr>
        <p:spPr>
          <a:xfrm>
            <a:off x="4254968" y="3153788"/>
            <a:ext cx="633900" cy="633900"/>
          </a:xfrm>
          <a:prstGeom prst="ellipse">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67" name="Google Shape;67;p20"/>
          <p:cNvSpPr/>
          <p:nvPr>
            <p:ph idx="4" type="pic"/>
          </p:nvPr>
        </p:nvSpPr>
        <p:spPr>
          <a:xfrm>
            <a:off x="6956153" y="3153788"/>
            <a:ext cx="633900" cy="633900"/>
          </a:xfrm>
          <a:prstGeom prst="ellipse">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Пользовательский макет">
  <p:cSld name="Пользовательский макет">
    <p:spTree>
      <p:nvGrpSpPr>
        <p:cNvPr id="8" name="Shape 8"/>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Пользовательский макет">
  <p:cSld name="6_Пользовательский макет">
    <p:spTree>
      <p:nvGrpSpPr>
        <p:cNvPr id="68" name="Shape 68"/>
        <p:cNvGrpSpPr/>
        <p:nvPr/>
      </p:nvGrpSpPr>
      <p:grpSpPr>
        <a:xfrm>
          <a:off x="0" y="0"/>
          <a:ext cx="0" cy="0"/>
          <a:chOff x="0" y="0"/>
          <a:chExt cx="0" cy="0"/>
        </a:xfrm>
      </p:grpSpPr>
      <p:sp>
        <p:nvSpPr>
          <p:cNvPr id="69" name="Google Shape;69;p21"/>
          <p:cNvSpPr/>
          <p:nvPr>
            <p:ph idx="2" type="pic"/>
          </p:nvPr>
        </p:nvSpPr>
        <p:spPr>
          <a:xfrm>
            <a:off x="546808" y="833097"/>
            <a:ext cx="2436900" cy="34773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Пользовательский макет">
  <p:cSld name="11_Пользовательский макет">
    <p:spTree>
      <p:nvGrpSpPr>
        <p:cNvPr id="70" name="Shape 70"/>
        <p:cNvGrpSpPr/>
        <p:nvPr/>
      </p:nvGrpSpPr>
      <p:grpSpPr>
        <a:xfrm>
          <a:off x="0" y="0"/>
          <a:ext cx="0" cy="0"/>
          <a:chOff x="0" y="0"/>
          <a:chExt cx="0" cy="0"/>
        </a:xfrm>
      </p:grpSpPr>
      <p:sp>
        <p:nvSpPr>
          <p:cNvPr id="71" name="Google Shape;71;p22"/>
          <p:cNvSpPr/>
          <p:nvPr>
            <p:ph idx="2" type="pic"/>
          </p:nvPr>
        </p:nvSpPr>
        <p:spPr>
          <a:xfrm>
            <a:off x="3679466" y="954157"/>
            <a:ext cx="1812900" cy="32082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Пользовательский макет">
  <p:cSld name="10_Пользовательский макет">
    <p:spTree>
      <p:nvGrpSpPr>
        <p:cNvPr id="72" name="Shape 72"/>
        <p:cNvGrpSpPr/>
        <p:nvPr/>
      </p:nvGrpSpPr>
      <p:grpSpPr>
        <a:xfrm>
          <a:off x="0" y="0"/>
          <a:ext cx="0" cy="0"/>
          <a:chOff x="0" y="0"/>
          <a:chExt cx="0" cy="0"/>
        </a:xfrm>
      </p:grpSpPr>
      <p:sp>
        <p:nvSpPr>
          <p:cNvPr id="73" name="Google Shape;73;p23"/>
          <p:cNvSpPr/>
          <p:nvPr>
            <p:ph idx="2" type="pic"/>
          </p:nvPr>
        </p:nvSpPr>
        <p:spPr>
          <a:xfrm>
            <a:off x="0" y="-1"/>
            <a:ext cx="9144000" cy="35253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74" name="Google Shape;74;p23"/>
          <p:cNvSpPr/>
          <p:nvPr>
            <p:ph idx="3" type="pic"/>
          </p:nvPr>
        </p:nvSpPr>
        <p:spPr>
          <a:xfrm>
            <a:off x="6619461" y="1204622"/>
            <a:ext cx="1586100" cy="27789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Вертикальный заголовок и текст">
  <p:cSld name="Вертикальный заголовок и текст">
    <p:spTree>
      <p:nvGrpSpPr>
        <p:cNvPr id="75" name="Shape 75"/>
        <p:cNvGrpSpPr/>
        <p:nvPr/>
      </p:nvGrpSpPr>
      <p:grpSpPr>
        <a:xfrm>
          <a:off x="0" y="0"/>
          <a:ext cx="0" cy="0"/>
          <a:chOff x="0" y="0"/>
          <a:chExt cx="0" cy="0"/>
        </a:xfrm>
      </p:grpSpPr>
      <p:sp>
        <p:nvSpPr>
          <p:cNvPr id="76" name="Google Shape;76;p24"/>
          <p:cNvSpPr/>
          <p:nvPr>
            <p:ph idx="2" type="pic"/>
          </p:nvPr>
        </p:nvSpPr>
        <p:spPr>
          <a:xfrm>
            <a:off x="3838433" y="1810194"/>
            <a:ext cx="1479000" cy="26235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_Пользовательский макет">
  <p:cSld name="14_Пользовательский макет">
    <p:spTree>
      <p:nvGrpSpPr>
        <p:cNvPr id="77" name="Shape 77"/>
        <p:cNvGrpSpPr/>
        <p:nvPr/>
      </p:nvGrpSpPr>
      <p:grpSpPr>
        <a:xfrm>
          <a:off x="0" y="0"/>
          <a:ext cx="0" cy="0"/>
          <a:chOff x="0" y="0"/>
          <a:chExt cx="0" cy="0"/>
        </a:xfrm>
      </p:grpSpPr>
      <p:sp>
        <p:nvSpPr>
          <p:cNvPr id="78" name="Google Shape;78;p25"/>
          <p:cNvSpPr/>
          <p:nvPr>
            <p:ph idx="2" type="pic"/>
          </p:nvPr>
        </p:nvSpPr>
        <p:spPr>
          <a:xfrm>
            <a:off x="3670892" y="1957388"/>
            <a:ext cx="1826700" cy="24342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_Пользовательский макет">
  <p:cSld name="15_Пользовательский макет">
    <p:spTree>
      <p:nvGrpSpPr>
        <p:cNvPr id="79" name="Shape 79"/>
        <p:cNvGrpSpPr/>
        <p:nvPr/>
      </p:nvGrpSpPr>
      <p:grpSpPr>
        <a:xfrm>
          <a:off x="0" y="0"/>
          <a:ext cx="0" cy="0"/>
          <a:chOff x="0" y="0"/>
          <a:chExt cx="0" cy="0"/>
        </a:xfrm>
      </p:grpSpPr>
      <p:sp>
        <p:nvSpPr>
          <p:cNvPr id="80" name="Google Shape;80;p26"/>
          <p:cNvSpPr/>
          <p:nvPr>
            <p:ph idx="2" type="pic"/>
          </p:nvPr>
        </p:nvSpPr>
        <p:spPr>
          <a:xfrm>
            <a:off x="821532" y="1957848"/>
            <a:ext cx="1821900" cy="24333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Пользовательский макет">
  <p:cSld name="2_Пользовательский макет">
    <p:spTree>
      <p:nvGrpSpPr>
        <p:cNvPr id="81" name="Shape 81"/>
        <p:cNvGrpSpPr/>
        <p:nvPr/>
      </p:nvGrpSpPr>
      <p:grpSpPr>
        <a:xfrm>
          <a:off x="0" y="0"/>
          <a:ext cx="0" cy="0"/>
          <a:chOff x="0" y="0"/>
          <a:chExt cx="0" cy="0"/>
        </a:xfrm>
      </p:grpSpPr>
      <p:sp>
        <p:nvSpPr>
          <p:cNvPr id="82" name="Google Shape;82;p27"/>
          <p:cNvSpPr/>
          <p:nvPr>
            <p:ph idx="2" type="pic"/>
          </p:nvPr>
        </p:nvSpPr>
        <p:spPr>
          <a:xfrm>
            <a:off x="0" y="-1"/>
            <a:ext cx="9144000" cy="51435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Только заголовок">
  <p:cSld name="Только заголовок">
    <p:spTree>
      <p:nvGrpSpPr>
        <p:cNvPr id="83" name="Shape 83"/>
        <p:cNvGrpSpPr/>
        <p:nvPr/>
      </p:nvGrpSpPr>
      <p:grpSpPr>
        <a:xfrm>
          <a:off x="0" y="0"/>
          <a:ext cx="0" cy="0"/>
          <a:chOff x="0" y="0"/>
          <a:chExt cx="0" cy="0"/>
        </a:xfrm>
      </p:grpSpPr>
      <p:sp>
        <p:nvSpPr>
          <p:cNvPr id="84" name="Google Shape;84;p28"/>
          <p:cNvSpPr/>
          <p:nvPr>
            <p:ph idx="2" type="pic"/>
          </p:nvPr>
        </p:nvSpPr>
        <p:spPr>
          <a:xfrm>
            <a:off x="4286250" y="-1"/>
            <a:ext cx="4857600" cy="45120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Титульный слайд">
  <p:cSld name="Титульный слайд">
    <p:spTree>
      <p:nvGrpSpPr>
        <p:cNvPr id="86" name="Shape 86"/>
        <p:cNvGrpSpPr/>
        <p:nvPr/>
      </p:nvGrpSpPr>
      <p:grpSpPr>
        <a:xfrm>
          <a:off x="0" y="0"/>
          <a:ext cx="0" cy="0"/>
          <a:chOff x="0" y="0"/>
          <a:chExt cx="0" cy="0"/>
        </a:xfrm>
      </p:grpSpPr>
      <p:sp>
        <p:nvSpPr>
          <p:cNvPr id="87" name="Google Shape;87;p30"/>
          <p:cNvSpPr/>
          <p:nvPr/>
        </p:nvSpPr>
        <p:spPr>
          <a:xfrm>
            <a:off x="-14287" y="1428750"/>
            <a:ext cx="9158400" cy="3714900"/>
          </a:xfrm>
          <a:prstGeom prst="rect">
            <a:avLst/>
          </a:prstGeom>
          <a:solidFill>
            <a:srgbClr val="D8D8D8"/>
          </a:solidFill>
          <a:ln>
            <a:noFill/>
          </a:ln>
        </p:spPr>
        <p:txBody>
          <a:bodyPr anchorCtr="0" anchor="ctr" bIns="35050" lIns="70125" spcFirstLastPara="1" rIns="70125" wrap="square" tIns="3505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8" name="Google Shape;88;p30"/>
          <p:cNvSpPr/>
          <p:nvPr/>
        </p:nvSpPr>
        <p:spPr>
          <a:xfrm>
            <a:off x="-14287" y="0"/>
            <a:ext cx="9158400" cy="3329100"/>
          </a:xfrm>
          <a:custGeom>
            <a:rect b="b" l="l" r="r" t="t"/>
            <a:pathLst>
              <a:path extrusionOk="0" h="120000" w="120000">
                <a:moveTo>
                  <a:pt x="187" y="0"/>
                </a:moveTo>
                <a:lnTo>
                  <a:pt x="120000" y="0"/>
                </a:lnTo>
                <a:lnTo>
                  <a:pt x="120000" y="120000"/>
                </a:lnTo>
                <a:lnTo>
                  <a:pt x="0" y="87038"/>
                </a:lnTo>
                <a:lnTo>
                  <a:pt x="187" y="0"/>
                </a:lnTo>
                <a:close/>
              </a:path>
            </a:pathLst>
          </a:custGeom>
          <a:solidFill>
            <a:srgbClr val="171616"/>
          </a:solidFill>
          <a:ln>
            <a:noFill/>
          </a:ln>
        </p:spPr>
        <p:txBody>
          <a:bodyPr anchorCtr="0" anchor="ctr" bIns="35050" lIns="70125" spcFirstLastPara="1" rIns="70125" wrap="square" tIns="3505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89" name="Google Shape;89;p30"/>
          <p:cNvSpPr/>
          <p:nvPr/>
        </p:nvSpPr>
        <p:spPr>
          <a:xfrm>
            <a:off x="814388" y="757238"/>
            <a:ext cx="7515300" cy="3929100"/>
          </a:xfrm>
          <a:prstGeom prst="rect">
            <a:avLst/>
          </a:prstGeom>
          <a:solidFill>
            <a:schemeClr val="lt1"/>
          </a:solidFill>
          <a:ln>
            <a:noFill/>
          </a:ln>
        </p:spPr>
        <p:txBody>
          <a:bodyPr anchorCtr="0" anchor="ctr" bIns="35050" lIns="70125" spcFirstLastPara="1" rIns="70125" wrap="square" tIns="35050">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0" name="Google Shape;90;p30"/>
          <p:cNvSpPr/>
          <p:nvPr>
            <p:ph idx="2" type="pic"/>
          </p:nvPr>
        </p:nvSpPr>
        <p:spPr>
          <a:xfrm>
            <a:off x="1385888" y="2114550"/>
            <a:ext cx="6372300" cy="21003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раздела">
  <p:cSld name="Заголовок раздела">
    <p:spTree>
      <p:nvGrpSpPr>
        <p:cNvPr id="91" name="Shape 91"/>
        <p:cNvGrpSpPr/>
        <p:nvPr/>
      </p:nvGrpSpPr>
      <p:grpSpPr>
        <a:xfrm>
          <a:off x="0" y="0"/>
          <a:ext cx="0" cy="0"/>
          <a:chOff x="0" y="0"/>
          <a:chExt cx="0" cy="0"/>
        </a:xfrm>
      </p:grpSpPr>
      <p:sp>
        <p:nvSpPr>
          <p:cNvPr id="92" name="Google Shape;92;p31"/>
          <p:cNvSpPr/>
          <p:nvPr>
            <p:ph idx="2" type="pic"/>
          </p:nvPr>
        </p:nvSpPr>
        <p:spPr>
          <a:xfrm>
            <a:off x="0" y="0"/>
            <a:ext cx="9144000" cy="51435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Пользовательский макет">
  <p:cSld name="3_Пользовательский макет">
    <p:spTree>
      <p:nvGrpSpPr>
        <p:cNvPr id="9" name="Shape 9"/>
        <p:cNvGrpSpPr/>
        <p:nvPr/>
      </p:nvGrpSpPr>
      <p:grpSpPr>
        <a:xfrm>
          <a:off x="0" y="0"/>
          <a:ext cx="0" cy="0"/>
          <a:chOff x="0" y="0"/>
          <a:chExt cx="0" cy="0"/>
        </a:xfrm>
      </p:grpSpPr>
      <p:sp>
        <p:nvSpPr>
          <p:cNvPr id="10" name="Google Shape;10;p4"/>
          <p:cNvSpPr/>
          <p:nvPr>
            <p:ph idx="2" type="pic"/>
          </p:nvPr>
        </p:nvSpPr>
        <p:spPr>
          <a:xfrm>
            <a:off x="3927952" y="1475573"/>
            <a:ext cx="1288200" cy="1288200"/>
          </a:xfrm>
          <a:prstGeom prst="ellipse">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и объект">
  <p:cSld name="Заголовок и объект">
    <p:spTree>
      <p:nvGrpSpPr>
        <p:cNvPr id="93" name="Shape 93"/>
        <p:cNvGrpSpPr/>
        <p:nvPr/>
      </p:nvGrpSpPr>
      <p:grpSpPr>
        <a:xfrm>
          <a:off x="0" y="0"/>
          <a:ext cx="0" cy="0"/>
          <a:chOff x="0" y="0"/>
          <a:chExt cx="0" cy="0"/>
        </a:xfrm>
      </p:grpSpPr>
      <p:sp>
        <p:nvSpPr>
          <p:cNvPr id="94" name="Google Shape;94;p32"/>
          <p:cNvSpPr/>
          <p:nvPr>
            <p:ph idx="2" type="pic"/>
          </p:nvPr>
        </p:nvSpPr>
        <p:spPr>
          <a:xfrm>
            <a:off x="0" y="0"/>
            <a:ext cx="9144000" cy="51435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5" name="Google Shape;95;p32"/>
          <p:cNvSpPr/>
          <p:nvPr>
            <p:ph idx="3" type="pic"/>
          </p:nvPr>
        </p:nvSpPr>
        <p:spPr>
          <a:xfrm>
            <a:off x="2607302" y="1178719"/>
            <a:ext cx="828600" cy="828600"/>
          </a:xfrm>
          <a:prstGeom prst="ellipse">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Сравнение">
  <p:cSld name="Сравнение">
    <p:spTree>
      <p:nvGrpSpPr>
        <p:cNvPr id="96" name="Shape 96"/>
        <p:cNvGrpSpPr/>
        <p:nvPr/>
      </p:nvGrpSpPr>
      <p:grpSpPr>
        <a:xfrm>
          <a:off x="0" y="0"/>
          <a:ext cx="0" cy="0"/>
          <a:chOff x="0" y="0"/>
          <a:chExt cx="0" cy="0"/>
        </a:xfrm>
      </p:grpSpPr>
      <p:sp>
        <p:nvSpPr>
          <p:cNvPr id="97" name="Google Shape;97;p33"/>
          <p:cNvSpPr/>
          <p:nvPr/>
        </p:nvSpPr>
        <p:spPr>
          <a:xfrm flipH="1" rot="10800000">
            <a:off x="-163" y="2061142"/>
            <a:ext cx="9144300" cy="3093600"/>
          </a:xfrm>
          <a:custGeom>
            <a:rect b="b" l="l" r="r" t="t"/>
            <a:pathLst>
              <a:path extrusionOk="0" h="120000" w="120000">
                <a:moveTo>
                  <a:pt x="189" y="0"/>
                </a:moveTo>
                <a:lnTo>
                  <a:pt x="119865" y="0"/>
                </a:lnTo>
                <a:cubicBezTo>
                  <a:pt x="119910" y="40000"/>
                  <a:pt x="119955" y="80000"/>
                  <a:pt x="120000" y="120000"/>
                </a:cubicBezTo>
                <a:lnTo>
                  <a:pt x="2" y="63486"/>
                </a:lnTo>
                <a:cubicBezTo>
                  <a:pt x="-24" y="41927"/>
                  <a:pt x="216" y="21559"/>
                  <a:pt x="189" y="0"/>
                </a:cubicBezTo>
                <a:close/>
              </a:path>
            </a:pathLst>
          </a:custGeom>
          <a:solidFill>
            <a:srgbClr val="F2F2F2"/>
          </a:solidFill>
          <a:ln>
            <a:noFill/>
          </a:ln>
        </p:spPr>
        <p:txBody>
          <a:bodyPr anchorCtr="0" anchor="ctr" bIns="35050" lIns="70125" spcFirstLastPara="1" rIns="70125" wrap="square" tIns="350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 name="Google Shape;98;p33"/>
          <p:cNvSpPr/>
          <p:nvPr/>
        </p:nvSpPr>
        <p:spPr>
          <a:xfrm>
            <a:off x="499775" y="4302154"/>
            <a:ext cx="239400" cy="700200"/>
          </a:xfrm>
          <a:prstGeom prst="rect">
            <a:avLst/>
          </a:prstGeom>
          <a:noFill/>
          <a:ln>
            <a:noFill/>
          </a:ln>
        </p:spPr>
        <p:txBody>
          <a:bodyPr anchorCtr="0" anchor="t" bIns="35050" lIns="70125" spcFirstLastPara="1" rIns="70125" wrap="square" tIns="35050">
            <a:noAutofit/>
          </a:bodyPr>
          <a:lstStyle/>
          <a:p>
            <a:pPr indent="0" lvl="0" marL="0" marR="0" rtl="0" algn="ctr">
              <a:spcBef>
                <a:spcPts val="0"/>
              </a:spcBef>
              <a:spcAft>
                <a:spcPts val="0"/>
              </a:spcAft>
              <a:buNone/>
            </a:pPr>
            <a:r>
              <a:t/>
            </a:r>
            <a:endParaRPr b="0" sz="900">
              <a:solidFill>
                <a:schemeClr val="dk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Пользовательский макет">
  <p:cSld name="Пользовательский макет">
    <p:spTree>
      <p:nvGrpSpPr>
        <p:cNvPr id="99" name="Shape 99"/>
        <p:cNvGrpSpPr/>
        <p:nvPr/>
      </p:nvGrpSpPr>
      <p:grpSpPr>
        <a:xfrm>
          <a:off x="0" y="0"/>
          <a:ext cx="0" cy="0"/>
          <a:chOff x="0" y="0"/>
          <a:chExt cx="0" cy="0"/>
        </a:xfrm>
      </p:grpSpPr>
      <p:sp>
        <p:nvSpPr>
          <p:cNvPr id="100" name="Google Shape;100;p34"/>
          <p:cNvSpPr/>
          <p:nvPr>
            <p:ph idx="2" type="pic"/>
          </p:nvPr>
        </p:nvSpPr>
        <p:spPr>
          <a:xfrm>
            <a:off x="0" y="0"/>
            <a:ext cx="9144000" cy="51435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1" name="Google Shape;101;p34"/>
          <p:cNvSpPr/>
          <p:nvPr>
            <p:ph idx="3" type="pic"/>
          </p:nvPr>
        </p:nvSpPr>
        <p:spPr>
          <a:xfrm>
            <a:off x="1170097" y="2157413"/>
            <a:ext cx="828600" cy="828600"/>
          </a:xfrm>
          <a:prstGeom prst="ellipse">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Только заголовок">
  <p:cSld name="Только заголовок">
    <p:spTree>
      <p:nvGrpSpPr>
        <p:cNvPr id="102" name="Shape 102"/>
        <p:cNvGrpSpPr/>
        <p:nvPr/>
      </p:nvGrpSpPr>
      <p:grpSpPr>
        <a:xfrm>
          <a:off x="0" y="0"/>
          <a:ext cx="0" cy="0"/>
          <a:chOff x="0" y="0"/>
          <a:chExt cx="0" cy="0"/>
        </a:xfrm>
      </p:grpSpPr>
      <p:sp>
        <p:nvSpPr>
          <p:cNvPr id="103" name="Google Shape;103;p35"/>
          <p:cNvSpPr/>
          <p:nvPr/>
        </p:nvSpPr>
        <p:spPr>
          <a:xfrm>
            <a:off x="5800725" y="0"/>
            <a:ext cx="3343200" cy="5143500"/>
          </a:xfrm>
          <a:prstGeom prst="rect">
            <a:avLst/>
          </a:prstGeom>
          <a:solidFill>
            <a:srgbClr val="262626"/>
          </a:solidFill>
          <a:ln>
            <a:noFill/>
          </a:ln>
        </p:spPr>
        <p:txBody>
          <a:bodyPr anchorCtr="0" anchor="ctr" bIns="35050" lIns="70125" spcFirstLastPara="1" rIns="70125" wrap="square" tIns="350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4" name="Google Shape;104;p35"/>
          <p:cNvSpPr/>
          <p:nvPr/>
        </p:nvSpPr>
        <p:spPr>
          <a:xfrm>
            <a:off x="499769" y="4829065"/>
            <a:ext cx="239400" cy="173100"/>
          </a:xfrm>
          <a:prstGeom prst="rect">
            <a:avLst/>
          </a:prstGeom>
          <a:noFill/>
          <a:ln>
            <a:noFill/>
          </a:ln>
        </p:spPr>
        <p:txBody>
          <a:bodyPr anchorCtr="0" anchor="t" bIns="35050" lIns="70125" spcFirstLastPara="1" rIns="70125" wrap="square" tIns="35050">
            <a:noAutofit/>
          </a:bodyPr>
          <a:lstStyle/>
          <a:p>
            <a:pPr indent="0" lvl="0" marL="0" marR="0" rtl="0" algn="ctr">
              <a:spcBef>
                <a:spcPts val="0"/>
              </a:spcBef>
              <a:spcAft>
                <a:spcPts val="0"/>
              </a:spcAft>
              <a:buNone/>
            </a:pPr>
            <a:fld id="{00000000-1234-1234-1234-123412341234}" type="slidenum">
              <a:rPr b="0" lang="en-US" sz="700">
                <a:solidFill>
                  <a:schemeClr val="dk1"/>
                </a:solidFill>
                <a:latin typeface="Calibri"/>
                <a:ea typeface="Calibri"/>
                <a:cs typeface="Calibri"/>
                <a:sym typeface="Calibri"/>
              </a:rPr>
              <a:t>‹#›</a:t>
            </a:fld>
            <a:endParaRPr b="0" sz="900">
              <a:solidFill>
                <a:schemeClr val="dk1"/>
              </a:solidFill>
              <a:latin typeface="Calibri"/>
              <a:ea typeface="Calibri"/>
              <a:cs typeface="Calibri"/>
              <a:sym typeface="Calibri"/>
            </a:endParaRPr>
          </a:p>
        </p:txBody>
      </p:sp>
      <p:sp>
        <p:nvSpPr>
          <p:cNvPr id="105" name="Google Shape;105;p35"/>
          <p:cNvSpPr/>
          <p:nvPr/>
        </p:nvSpPr>
        <p:spPr>
          <a:xfrm>
            <a:off x="565086" y="5082012"/>
            <a:ext cx="1007700" cy="72600"/>
          </a:xfrm>
          <a:prstGeom prst="rect">
            <a:avLst/>
          </a:prstGeom>
          <a:solidFill>
            <a:srgbClr val="CA4E39"/>
          </a:solidFill>
          <a:ln>
            <a:noFill/>
          </a:ln>
        </p:spPr>
        <p:txBody>
          <a:bodyPr anchorCtr="0" anchor="ctr" bIns="35050" lIns="70125" spcFirstLastPara="1" rIns="70125" wrap="square" tIns="350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6" name="Google Shape;106;p35"/>
          <p:cNvSpPr txBox="1"/>
          <p:nvPr/>
        </p:nvSpPr>
        <p:spPr>
          <a:xfrm>
            <a:off x="6132076" y="4822735"/>
            <a:ext cx="2520300" cy="251400"/>
          </a:xfrm>
          <a:prstGeom prst="rect">
            <a:avLst/>
          </a:prstGeom>
          <a:noFill/>
          <a:ln>
            <a:noFill/>
          </a:ln>
        </p:spPr>
        <p:txBody>
          <a:bodyPr anchorCtr="0" anchor="t" bIns="35050" lIns="70125" spcFirstLastPara="1" rIns="70125" wrap="square" tIns="35050">
            <a:noAutofit/>
          </a:bodyPr>
          <a:lstStyle/>
          <a:p>
            <a:pPr indent="0" lvl="0" marL="0" marR="0" rtl="0" algn="r">
              <a:lnSpc>
                <a:spcPct val="150000"/>
              </a:lnSpc>
              <a:spcBef>
                <a:spcPts val="0"/>
              </a:spcBef>
              <a:spcAft>
                <a:spcPts val="0"/>
              </a:spcAft>
              <a:buClr>
                <a:schemeClr val="lt1"/>
              </a:buClr>
              <a:buFont typeface="Arial"/>
              <a:buNone/>
            </a:pPr>
            <a:r>
              <a:rPr lang="en-US" sz="600">
                <a:solidFill>
                  <a:schemeClr val="lt1"/>
                </a:solidFill>
                <a:latin typeface="Karla"/>
                <a:ea typeface="Karla"/>
                <a:cs typeface="Karla"/>
                <a:sym typeface="Karla"/>
              </a:rPr>
              <a:t>COMPANY</a:t>
            </a:r>
            <a:r>
              <a:rPr lang="en-US" sz="600">
                <a:solidFill>
                  <a:schemeClr val="lt1"/>
                </a:solidFill>
                <a:latin typeface="Karla"/>
                <a:ea typeface="Karla"/>
                <a:cs typeface="Karla"/>
                <a:sym typeface="Karla"/>
              </a:rPr>
              <a:t> PRESENTATION</a:t>
            </a:r>
            <a:endParaRPr sz="600">
              <a:solidFill>
                <a:schemeClr val="lt1"/>
              </a:solidFill>
              <a:latin typeface="Karla"/>
              <a:ea typeface="Karla"/>
              <a:cs typeface="Karla"/>
              <a:sym typeface="Karl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4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Пользовательский макет">
  <p:cSld name="1_Пользовательский макет">
    <p:spTree>
      <p:nvGrpSpPr>
        <p:cNvPr id="107" name="Shape 107"/>
        <p:cNvGrpSpPr/>
        <p:nvPr/>
      </p:nvGrpSpPr>
      <p:grpSpPr>
        <a:xfrm>
          <a:off x="0" y="0"/>
          <a:ext cx="0" cy="0"/>
          <a:chOff x="0" y="0"/>
          <a:chExt cx="0" cy="0"/>
        </a:xfrm>
      </p:grpSpPr>
      <p:sp>
        <p:nvSpPr>
          <p:cNvPr id="108" name="Google Shape;108;p36"/>
          <p:cNvSpPr/>
          <p:nvPr/>
        </p:nvSpPr>
        <p:spPr>
          <a:xfrm>
            <a:off x="499769" y="4829065"/>
            <a:ext cx="239400" cy="173100"/>
          </a:xfrm>
          <a:prstGeom prst="rect">
            <a:avLst/>
          </a:prstGeom>
          <a:noFill/>
          <a:ln>
            <a:noFill/>
          </a:ln>
        </p:spPr>
        <p:txBody>
          <a:bodyPr anchorCtr="0" anchor="t" bIns="35050" lIns="70125" spcFirstLastPara="1" rIns="70125" wrap="square" tIns="35050">
            <a:noAutofit/>
          </a:bodyPr>
          <a:lstStyle/>
          <a:p>
            <a:pPr indent="0" lvl="0" marL="0" marR="0" rtl="0" algn="ctr">
              <a:spcBef>
                <a:spcPts val="0"/>
              </a:spcBef>
              <a:spcAft>
                <a:spcPts val="0"/>
              </a:spcAft>
              <a:buNone/>
            </a:pPr>
            <a:fld id="{00000000-1234-1234-1234-123412341234}" type="slidenum">
              <a:rPr b="0" lang="en-US" sz="700">
                <a:solidFill>
                  <a:schemeClr val="dk1"/>
                </a:solidFill>
                <a:latin typeface="Calibri"/>
                <a:ea typeface="Calibri"/>
                <a:cs typeface="Calibri"/>
                <a:sym typeface="Calibri"/>
              </a:rPr>
              <a:t>‹#›</a:t>
            </a:fld>
            <a:endParaRPr b="0" sz="900">
              <a:solidFill>
                <a:schemeClr val="dk1"/>
              </a:solidFill>
              <a:latin typeface="Calibri"/>
              <a:ea typeface="Calibri"/>
              <a:cs typeface="Calibri"/>
              <a:sym typeface="Calibri"/>
            </a:endParaRPr>
          </a:p>
        </p:txBody>
      </p:sp>
      <p:sp>
        <p:nvSpPr>
          <p:cNvPr id="109" name="Google Shape;109;p36"/>
          <p:cNvSpPr/>
          <p:nvPr/>
        </p:nvSpPr>
        <p:spPr>
          <a:xfrm>
            <a:off x="-158344" y="-562"/>
            <a:ext cx="4560000" cy="5143500"/>
          </a:xfrm>
          <a:prstGeom prst="snip1Rect">
            <a:avLst>
              <a:gd fmla="val 31442" name="adj"/>
            </a:avLst>
          </a:prstGeom>
          <a:solidFill>
            <a:srgbClr val="F2F2F2"/>
          </a:solidFill>
          <a:ln>
            <a:noFill/>
          </a:ln>
        </p:spPr>
        <p:txBody>
          <a:bodyPr anchorCtr="0" anchor="ctr" bIns="70125" lIns="70125" spcFirstLastPara="1" rIns="70125" wrap="square" tIns="701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Два объекта">
  <p:cSld name="Два объекта">
    <p:spTree>
      <p:nvGrpSpPr>
        <p:cNvPr id="110" name="Shape 110"/>
        <p:cNvGrpSpPr/>
        <p:nvPr/>
      </p:nvGrpSpPr>
      <p:grpSpPr>
        <a:xfrm>
          <a:off x="0" y="0"/>
          <a:ext cx="0" cy="0"/>
          <a:chOff x="0" y="0"/>
          <a:chExt cx="0" cy="0"/>
        </a:xfrm>
      </p:grpSpPr>
      <p:sp>
        <p:nvSpPr>
          <p:cNvPr id="111" name="Google Shape;111;p37"/>
          <p:cNvSpPr/>
          <p:nvPr/>
        </p:nvSpPr>
        <p:spPr>
          <a:xfrm flipH="1" rot="10800000">
            <a:off x="-28438" y="2061142"/>
            <a:ext cx="9144300" cy="3093600"/>
          </a:xfrm>
          <a:custGeom>
            <a:rect b="b" l="l" r="r" t="t"/>
            <a:pathLst>
              <a:path extrusionOk="0" h="120000" w="120000">
                <a:moveTo>
                  <a:pt x="189" y="0"/>
                </a:moveTo>
                <a:lnTo>
                  <a:pt x="119865" y="0"/>
                </a:lnTo>
                <a:cubicBezTo>
                  <a:pt x="119910" y="40000"/>
                  <a:pt x="119955" y="80000"/>
                  <a:pt x="120000" y="120000"/>
                </a:cubicBezTo>
                <a:lnTo>
                  <a:pt x="2" y="63486"/>
                </a:lnTo>
                <a:cubicBezTo>
                  <a:pt x="-24" y="41927"/>
                  <a:pt x="216" y="21559"/>
                  <a:pt x="189" y="0"/>
                </a:cubicBezTo>
                <a:close/>
              </a:path>
            </a:pathLst>
          </a:custGeom>
          <a:solidFill>
            <a:srgbClr val="F2F2F2"/>
          </a:solidFill>
          <a:ln>
            <a:noFill/>
          </a:ln>
        </p:spPr>
        <p:txBody>
          <a:bodyPr anchorCtr="0" anchor="ctr" bIns="35050" lIns="70125" spcFirstLastPara="1" rIns="70125" wrap="square" tIns="350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2" name="Google Shape;112;p37"/>
          <p:cNvSpPr/>
          <p:nvPr/>
        </p:nvSpPr>
        <p:spPr>
          <a:xfrm>
            <a:off x="499769" y="4829065"/>
            <a:ext cx="239400" cy="173100"/>
          </a:xfrm>
          <a:prstGeom prst="rect">
            <a:avLst/>
          </a:prstGeom>
          <a:noFill/>
          <a:ln>
            <a:noFill/>
          </a:ln>
        </p:spPr>
        <p:txBody>
          <a:bodyPr anchorCtr="0" anchor="t" bIns="35050" lIns="70125" spcFirstLastPara="1" rIns="70125" wrap="square" tIns="35050">
            <a:noAutofit/>
          </a:bodyPr>
          <a:lstStyle/>
          <a:p>
            <a:pPr indent="0" lvl="0" marL="0" marR="0" rtl="0" algn="ctr">
              <a:spcBef>
                <a:spcPts val="0"/>
              </a:spcBef>
              <a:spcAft>
                <a:spcPts val="0"/>
              </a:spcAft>
              <a:buNone/>
            </a:pPr>
            <a:fld id="{00000000-1234-1234-1234-123412341234}" type="slidenum">
              <a:rPr b="0" lang="en-US" sz="700">
                <a:solidFill>
                  <a:schemeClr val="dk1"/>
                </a:solidFill>
                <a:latin typeface="Calibri"/>
                <a:ea typeface="Calibri"/>
                <a:cs typeface="Calibri"/>
                <a:sym typeface="Calibri"/>
              </a:rPr>
              <a:t>‹#›</a:t>
            </a:fld>
            <a:endParaRPr b="0" sz="900">
              <a:solidFill>
                <a:schemeClr val="dk1"/>
              </a:solidFill>
              <a:latin typeface="Calibri"/>
              <a:ea typeface="Calibri"/>
              <a:cs typeface="Calibri"/>
              <a:sym typeface="Calibri"/>
            </a:endParaRPr>
          </a:p>
        </p:txBody>
      </p:sp>
      <p:sp>
        <p:nvSpPr>
          <p:cNvPr id="113" name="Google Shape;113;p37"/>
          <p:cNvSpPr/>
          <p:nvPr/>
        </p:nvSpPr>
        <p:spPr>
          <a:xfrm>
            <a:off x="565086" y="5082012"/>
            <a:ext cx="1007700" cy="72600"/>
          </a:xfrm>
          <a:prstGeom prst="rect">
            <a:avLst/>
          </a:prstGeom>
          <a:solidFill>
            <a:srgbClr val="CA4E39"/>
          </a:solidFill>
          <a:ln>
            <a:noFill/>
          </a:ln>
        </p:spPr>
        <p:txBody>
          <a:bodyPr anchorCtr="0" anchor="ctr" bIns="35050" lIns="70125" spcFirstLastPara="1" rIns="70125" wrap="square" tIns="350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4" name="Google Shape;114;p37"/>
          <p:cNvSpPr txBox="1"/>
          <p:nvPr/>
        </p:nvSpPr>
        <p:spPr>
          <a:xfrm>
            <a:off x="6132076" y="4822735"/>
            <a:ext cx="2520300" cy="251400"/>
          </a:xfrm>
          <a:prstGeom prst="rect">
            <a:avLst/>
          </a:prstGeom>
          <a:noFill/>
          <a:ln>
            <a:noFill/>
          </a:ln>
        </p:spPr>
        <p:txBody>
          <a:bodyPr anchorCtr="0" anchor="t" bIns="35050" lIns="70125" spcFirstLastPara="1" rIns="70125" wrap="square" tIns="35050">
            <a:noAutofit/>
          </a:bodyPr>
          <a:lstStyle/>
          <a:p>
            <a:pPr indent="0" lvl="0" marL="0" marR="0" rtl="0" algn="r">
              <a:lnSpc>
                <a:spcPct val="150000"/>
              </a:lnSpc>
              <a:spcBef>
                <a:spcPts val="0"/>
              </a:spcBef>
              <a:spcAft>
                <a:spcPts val="0"/>
              </a:spcAft>
              <a:buClr>
                <a:schemeClr val="dk1"/>
              </a:buClr>
              <a:buFont typeface="Arial"/>
              <a:buNone/>
            </a:pPr>
            <a:r>
              <a:rPr lang="en-US" sz="600">
                <a:solidFill>
                  <a:schemeClr val="dk1"/>
                </a:solidFill>
                <a:latin typeface="Karla"/>
                <a:ea typeface="Karla"/>
                <a:cs typeface="Karla"/>
                <a:sym typeface="Karla"/>
              </a:rPr>
              <a:t>COMPANY</a:t>
            </a:r>
            <a:r>
              <a:rPr lang="en-US" sz="600">
                <a:solidFill>
                  <a:schemeClr val="dk1"/>
                </a:solidFill>
                <a:latin typeface="Karla"/>
                <a:ea typeface="Karla"/>
                <a:cs typeface="Karla"/>
                <a:sym typeface="Karla"/>
              </a:rPr>
              <a:t> PRESENTATION</a:t>
            </a:r>
            <a:endParaRPr sz="600">
              <a:solidFill>
                <a:schemeClr val="dk1"/>
              </a:solidFill>
              <a:latin typeface="Karla"/>
              <a:ea typeface="Karla"/>
              <a:cs typeface="Karla"/>
              <a:sym typeface="Karla"/>
            </a:endParaRPr>
          </a:p>
        </p:txBody>
      </p:sp>
      <p:sp>
        <p:nvSpPr>
          <p:cNvPr id="115" name="Google Shape;115;p37"/>
          <p:cNvSpPr/>
          <p:nvPr>
            <p:ph idx="2" type="pic"/>
          </p:nvPr>
        </p:nvSpPr>
        <p:spPr>
          <a:xfrm>
            <a:off x="3672422" y="940981"/>
            <a:ext cx="1814100" cy="32217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4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Пустой слайд">
  <p:cSld name="Пустой слайд">
    <p:spTree>
      <p:nvGrpSpPr>
        <p:cNvPr id="116" name="Shape 116"/>
        <p:cNvGrpSpPr/>
        <p:nvPr/>
      </p:nvGrpSpPr>
      <p:grpSpPr>
        <a:xfrm>
          <a:off x="0" y="0"/>
          <a:ext cx="0" cy="0"/>
          <a:chOff x="0" y="0"/>
          <a:chExt cx="0" cy="0"/>
        </a:xfrm>
      </p:grpSpPr>
      <p:sp>
        <p:nvSpPr>
          <p:cNvPr id="117" name="Google Shape;117;p38"/>
          <p:cNvSpPr/>
          <p:nvPr>
            <p:ph idx="2" type="pic"/>
          </p:nvPr>
        </p:nvSpPr>
        <p:spPr>
          <a:xfrm>
            <a:off x="3840669" y="3593058"/>
            <a:ext cx="5303400" cy="15504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8" name="Google Shape;118;p38"/>
          <p:cNvSpPr/>
          <p:nvPr>
            <p:ph idx="3" type="pic"/>
          </p:nvPr>
        </p:nvSpPr>
        <p:spPr>
          <a:xfrm>
            <a:off x="892969" y="2100263"/>
            <a:ext cx="2607600" cy="30435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Пользовательский макет">
  <p:cSld name="3_Пользовательский макет">
    <p:spTree>
      <p:nvGrpSpPr>
        <p:cNvPr id="119" name="Shape 119"/>
        <p:cNvGrpSpPr/>
        <p:nvPr/>
      </p:nvGrpSpPr>
      <p:grpSpPr>
        <a:xfrm>
          <a:off x="0" y="0"/>
          <a:ext cx="0" cy="0"/>
          <a:chOff x="0" y="0"/>
          <a:chExt cx="0" cy="0"/>
        </a:xfrm>
      </p:grpSpPr>
      <p:sp>
        <p:nvSpPr>
          <p:cNvPr id="120" name="Google Shape;120;p39"/>
          <p:cNvSpPr/>
          <p:nvPr/>
        </p:nvSpPr>
        <p:spPr>
          <a:xfrm>
            <a:off x="499769" y="4829065"/>
            <a:ext cx="239400" cy="173100"/>
          </a:xfrm>
          <a:prstGeom prst="rect">
            <a:avLst/>
          </a:prstGeom>
          <a:noFill/>
          <a:ln>
            <a:noFill/>
          </a:ln>
        </p:spPr>
        <p:txBody>
          <a:bodyPr anchorCtr="0" anchor="t" bIns="35050" lIns="70125" spcFirstLastPara="1" rIns="70125" wrap="square" tIns="35050">
            <a:noAutofit/>
          </a:bodyPr>
          <a:lstStyle/>
          <a:p>
            <a:pPr indent="0" lvl="0" marL="0" marR="0" rtl="0" algn="ctr">
              <a:spcBef>
                <a:spcPts val="0"/>
              </a:spcBef>
              <a:spcAft>
                <a:spcPts val="0"/>
              </a:spcAft>
              <a:buNone/>
            </a:pPr>
            <a:fld id="{00000000-1234-1234-1234-123412341234}" type="slidenum">
              <a:rPr b="0" lang="en-US" sz="700">
                <a:solidFill>
                  <a:schemeClr val="dk1"/>
                </a:solidFill>
                <a:latin typeface="Calibri"/>
                <a:ea typeface="Calibri"/>
                <a:cs typeface="Calibri"/>
                <a:sym typeface="Calibri"/>
              </a:rPr>
              <a:t>‹#›</a:t>
            </a:fld>
            <a:endParaRPr b="0" sz="900">
              <a:solidFill>
                <a:schemeClr val="dk1"/>
              </a:solidFill>
              <a:latin typeface="Calibri"/>
              <a:ea typeface="Calibri"/>
              <a:cs typeface="Calibri"/>
              <a:sym typeface="Calibri"/>
            </a:endParaRPr>
          </a:p>
        </p:txBody>
      </p:sp>
      <p:sp>
        <p:nvSpPr>
          <p:cNvPr id="121" name="Google Shape;121;p39"/>
          <p:cNvSpPr/>
          <p:nvPr/>
        </p:nvSpPr>
        <p:spPr>
          <a:xfrm>
            <a:off x="565086" y="5082012"/>
            <a:ext cx="1007700" cy="72600"/>
          </a:xfrm>
          <a:prstGeom prst="rect">
            <a:avLst/>
          </a:prstGeom>
          <a:solidFill>
            <a:srgbClr val="CA4E39"/>
          </a:solidFill>
          <a:ln>
            <a:noFill/>
          </a:ln>
        </p:spPr>
        <p:txBody>
          <a:bodyPr anchorCtr="0" anchor="ctr" bIns="35050" lIns="70125" spcFirstLastPara="1" rIns="70125" wrap="square" tIns="350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2" name="Google Shape;122;p39"/>
          <p:cNvSpPr txBox="1"/>
          <p:nvPr/>
        </p:nvSpPr>
        <p:spPr>
          <a:xfrm>
            <a:off x="6132076" y="4822735"/>
            <a:ext cx="2520300" cy="251400"/>
          </a:xfrm>
          <a:prstGeom prst="rect">
            <a:avLst/>
          </a:prstGeom>
          <a:noFill/>
          <a:ln>
            <a:noFill/>
          </a:ln>
        </p:spPr>
        <p:txBody>
          <a:bodyPr anchorCtr="0" anchor="t" bIns="35050" lIns="70125" spcFirstLastPara="1" rIns="70125" wrap="square" tIns="35050">
            <a:noAutofit/>
          </a:bodyPr>
          <a:lstStyle/>
          <a:p>
            <a:pPr indent="0" lvl="0" marL="0" marR="0" rtl="0" algn="r">
              <a:lnSpc>
                <a:spcPct val="150000"/>
              </a:lnSpc>
              <a:spcBef>
                <a:spcPts val="0"/>
              </a:spcBef>
              <a:spcAft>
                <a:spcPts val="0"/>
              </a:spcAft>
              <a:buClr>
                <a:schemeClr val="dk1"/>
              </a:buClr>
              <a:buFont typeface="Arial"/>
              <a:buNone/>
            </a:pPr>
            <a:r>
              <a:rPr lang="en-US" sz="600">
                <a:solidFill>
                  <a:schemeClr val="dk1"/>
                </a:solidFill>
                <a:latin typeface="Karla"/>
                <a:ea typeface="Karla"/>
                <a:cs typeface="Karla"/>
                <a:sym typeface="Karla"/>
              </a:rPr>
              <a:t>COMPANY</a:t>
            </a:r>
            <a:r>
              <a:rPr lang="en-US" sz="600">
                <a:solidFill>
                  <a:schemeClr val="dk1"/>
                </a:solidFill>
                <a:latin typeface="Karla"/>
                <a:ea typeface="Karla"/>
                <a:cs typeface="Karla"/>
                <a:sym typeface="Karla"/>
              </a:rPr>
              <a:t> PRESENTATION</a:t>
            </a:r>
            <a:endParaRPr sz="600">
              <a:solidFill>
                <a:schemeClr val="dk1"/>
              </a:solidFill>
              <a:latin typeface="Karla"/>
              <a:ea typeface="Karla"/>
              <a:cs typeface="Karla"/>
              <a:sym typeface="Karla"/>
            </a:endParaRPr>
          </a:p>
        </p:txBody>
      </p:sp>
      <p:sp>
        <p:nvSpPr>
          <p:cNvPr id="123" name="Google Shape;123;p39"/>
          <p:cNvSpPr/>
          <p:nvPr>
            <p:ph idx="2" type="pic"/>
          </p:nvPr>
        </p:nvSpPr>
        <p:spPr>
          <a:xfrm>
            <a:off x="3352493" y="1154997"/>
            <a:ext cx="2439000" cy="31080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4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Пользовательский макет">
  <p:cSld name="2_Пользовательский макет">
    <p:spTree>
      <p:nvGrpSpPr>
        <p:cNvPr id="124" name="Shape 124"/>
        <p:cNvGrpSpPr/>
        <p:nvPr/>
      </p:nvGrpSpPr>
      <p:grpSpPr>
        <a:xfrm>
          <a:off x="0" y="0"/>
          <a:ext cx="0" cy="0"/>
          <a:chOff x="0" y="0"/>
          <a:chExt cx="0" cy="0"/>
        </a:xfrm>
      </p:grpSpPr>
      <p:sp>
        <p:nvSpPr>
          <p:cNvPr id="125" name="Google Shape;125;p40"/>
          <p:cNvSpPr/>
          <p:nvPr/>
        </p:nvSpPr>
        <p:spPr>
          <a:xfrm flipH="1" rot="10800000">
            <a:off x="-163" y="2061142"/>
            <a:ext cx="9144300" cy="3093600"/>
          </a:xfrm>
          <a:custGeom>
            <a:rect b="b" l="l" r="r" t="t"/>
            <a:pathLst>
              <a:path extrusionOk="0" h="120000" w="120000">
                <a:moveTo>
                  <a:pt x="189" y="0"/>
                </a:moveTo>
                <a:lnTo>
                  <a:pt x="119865" y="0"/>
                </a:lnTo>
                <a:cubicBezTo>
                  <a:pt x="119910" y="40000"/>
                  <a:pt x="119955" y="80000"/>
                  <a:pt x="120000" y="120000"/>
                </a:cubicBezTo>
                <a:lnTo>
                  <a:pt x="2" y="63486"/>
                </a:lnTo>
                <a:cubicBezTo>
                  <a:pt x="-24" y="41927"/>
                  <a:pt x="216" y="21559"/>
                  <a:pt x="189" y="0"/>
                </a:cubicBezTo>
                <a:close/>
              </a:path>
            </a:pathLst>
          </a:custGeom>
          <a:solidFill>
            <a:srgbClr val="F2F2F2"/>
          </a:solidFill>
          <a:ln>
            <a:noFill/>
          </a:ln>
        </p:spPr>
        <p:txBody>
          <a:bodyPr anchorCtr="0" anchor="ctr" bIns="35050" lIns="70125" spcFirstLastPara="1" rIns="70125" wrap="square" tIns="350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6" name="Google Shape;126;p40"/>
          <p:cNvSpPr/>
          <p:nvPr>
            <p:ph idx="2" type="pic"/>
          </p:nvPr>
        </p:nvSpPr>
        <p:spPr>
          <a:xfrm>
            <a:off x="961706" y="2986528"/>
            <a:ext cx="1095300" cy="1086000"/>
          </a:xfrm>
          <a:prstGeom prst="ellipse">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7" name="Google Shape;127;p40"/>
          <p:cNvSpPr/>
          <p:nvPr>
            <p:ph idx="3" type="pic"/>
          </p:nvPr>
        </p:nvSpPr>
        <p:spPr>
          <a:xfrm>
            <a:off x="2498784" y="1900365"/>
            <a:ext cx="1095300" cy="1086000"/>
          </a:xfrm>
          <a:prstGeom prst="ellipse">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8" name="Google Shape;128;p40"/>
          <p:cNvSpPr/>
          <p:nvPr>
            <p:ph idx="4" type="pic"/>
          </p:nvPr>
        </p:nvSpPr>
        <p:spPr>
          <a:xfrm>
            <a:off x="4035863" y="2986528"/>
            <a:ext cx="1095300" cy="1086000"/>
          </a:xfrm>
          <a:prstGeom prst="ellipse">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9" name="Google Shape;129;p40"/>
          <p:cNvSpPr/>
          <p:nvPr>
            <p:ph idx="5" type="pic"/>
          </p:nvPr>
        </p:nvSpPr>
        <p:spPr>
          <a:xfrm>
            <a:off x="5572941" y="1900365"/>
            <a:ext cx="1095300" cy="1086000"/>
          </a:xfrm>
          <a:prstGeom prst="ellipse">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0" name="Google Shape;130;p40"/>
          <p:cNvSpPr/>
          <p:nvPr>
            <p:ph idx="6" type="pic"/>
          </p:nvPr>
        </p:nvSpPr>
        <p:spPr>
          <a:xfrm>
            <a:off x="7110019" y="2986528"/>
            <a:ext cx="1095300" cy="1086000"/>
          </a:xfrm>
          <a:prstGeom prst="ellipse">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1" name="Google Shape;131;p40"/>
          <p:cNvSpPr/>
          <p:nvPr/>
        </p:nvSpPr>
        <p:spPr>
          <a:xfrm>
            <a:off x="499769" y="4829065"/>
            <a:ext cx="239400" cy="173100"/>
          </a:xfrm>
          <a:prstGeom prst="rect">
            <a:avLst/>
          </a:prstGeom>
          <a:noFill/>
          <a:ln>
            <a:noFill/>
          </a:ln>
        </p:spPr>
        <p:txBody>
          <a:bodyPr anchorCtr="0" anchor="t" bIns="35050" lIns="70125" spcFirstLastPara="1" rIns="70125" wrap="square" tIns="35050">
            <a:noAutofit/>
          </a:bodyPr>
          <a:lstStyle/>
          <a:p>
            <a:pPr indent="0" lvl="0" marL="0" marR="0" rtl="0" algn="ctr">
              <a:spcBef>
                <a:spcPts val="0"/>
              </a:spcBef>
              <a:spcAft>
                <a:spcPts val="0"/>
              </a:spcAft>
              <a:buNone/>
            </a:pPr>
            <a:fld id="{00000000-1234-1234-1234-123412341234}" type="slidenum">
              <a:rPr b="0" lang="en-US" sz="700">
                <a:solidFill>
                  <a:schemeClr val="dk1"/>
                </a:solidFill>
                <a:latin typeface="Calibri"/>
                <a:ea typeface="Calibri"/>
                <a:cs typeface="Calibri"/>
                <a:sym typeface="Calibri"/>
              </a:rPr>
              <a:t>‹#›</a:t>
            </a:fld>
            <a:endParaRPr b="0" sz="900">
              <a:solidFill>
                <a:schemeClr val="dk1"/>
              </a:solidFill>
              <a:latin typeface="Calibri"/>
              <a:ea typeface="Calibri"/>
              <a:cs typeface="Calibri"/>
              <a:sym typeface="Calibri"/>
            </a:endParaRPr>
          </a:p>
        </p:txBody>
      </p:sp>
      <p:sp>
        <p:nvSpPr>
          <p:cNvPr id="132" name="Google Shape;132;p40"/>
          <p:cNvSpPr/>
          <p:nvPr/>
        </p:nvSpPr>
        <p:spPr>
          <a:xfrm>
            <a:off x="565086" y="5082012"/>
            <a:ext cx="1007700" cy="72600"/>
          </a:xfrm>
          <a:prstGeom prst="rect">
            <a:avLst/>
          </a:prstGeom>
          <a:solidFill>
            <a:srgbClr val="CA4E39"/>
          </a:solidFill>
          <a:ln>
            <a:noFill/>
          </a:ln>
        </p:spPr>
        <p:txBody>
          <a:bodyPr anchorCtr="0" anchor="ctr" bIns="35050" lIns="70125" spcFirstLastPara="1" rIns="70125" wrap="square" tIns="350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3" name="Google Shape;133;p40"/>
          <p:cNvSpPr txBox="1"/>
          <p:nvPr/>
        </p:nvSpPr>
        <p:spPr>
          <a:xfrm>
            <a:off x="6132076" y="4822735"/>
            <a:ext cx="2520300" cy="251400"/>
          </a:xfrm>
          <a:prstGeom prst="rect">
            <a:avLst/>
          </a:prstGeom>
          <a:noFill/>
          <a:ln>
            <a:noFill/>
          </a:ln>
        </p:spPr>
        <p:txBody>
          <a:bodyPr anchorCtr="0" anchor="t" bIns="35050" lIns="70125" spcFirstLastPara="1" rIns="70125" wrap="square" tIns="35050">
            <a:noAutofit/>
          </a:bodyPr>
          <a:lstStyle/>
          <a:p>
            <a:pPr indent="0" lvl="0" marL="0" marR="0" rtl="0" algn="r">
              <a:lnSpc>
                <a:spcPct val="150000"/>
              </a:lnSpc>
              <a:spcBef>
                <a:spcPts val="0"/>
              </a:spcBef>
              <a:spcAft>
                <a:spcPts val="0"/>
              </a:spcAft>
              <a:buClr>
                <a:schemeClr val="dk1"/>
              </a:buClr>
              <a:buFont typeface="Arial"/>
              <a:buNone/>
            </a:pPr>
            <a:r>
              <a:rPr lang="en-US" sz="600">
                <a:solidFill>
                  <a:schemeClr val="dk1"/>
                </a:solidFill>
                <a:latin typeface="Karla"/>
                <a:ea typeface="Karla"/>
                <a:cs typeface="Karla"/>
                <a:sym typeface="Karla"/>
              </a:rPr>
              <a:t>COMPANY</a:t>
            </a:r>
            <a:r>
              <a:rPr lang="en-US" sz="600">
                <a:solidFill>
                  <a:schemeClr val="dk1"/>
                </a:solidFill>
                <a:latin typeface="Karla"/>
                <a:ea typeface="Karla"/>
                <a:cs typeface="Karla"/>
                <a:sym typeface="Karla"/>
              </a:rPr>
              <a:t> PRESENTATION</a:t>
            </a:r>
            <a:endParaRPr sz="600">
              <a:solidFill>
                <a:schemeClr val="dk1"/>
              </a:solidFill>
              <a:latin typeface="Karla"/>
              <a:ea typeface="Karla"/>
              <a:cs typeface="Karla"/>
              <a:sym typeface="Karl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4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Объект с подписью" type="objTx">
  <p:cSld name="OBJECT_WITH_CAPTION_TEXT">
    <p:spTree>
      <p:nvGrpSpPr>
        <p:cNvPr id="134" name="Shape 134"/>
        <p:cNvGrpSpPr/>
        <p:nvPr/>
      </p:nvGrpSpPr>
      <p:grpSpPr>
        <a:xfrm>
          <a:off x="0" y="0"/>
          <a:ext cx="0" cy="0"/>
          <a:chOff x="0" y="0"/>
          <a:chExt cx="0" cy="0"/>
        </a:xfrm>
      </p:grpSpPr>
      <p:sp>
        <p:nvSpPr>
          <p:cNvPr id="135" name="Google Shape;135;p41"/>
          <p:cNvSpPr txBox="1"/>
          <p:nvPr>
            <p:ph type="title"/>
          </p:nvPr>
        </p:nvSpPr>
        <p:spPr>
          <a:xfrm>
            <a:off x="629841" y="342900"/>
            <a:ext cx="2949000" cy="1200300"/>
          </a:xfrm>
          <a:prstGeom prst="rect">
            <a:avLst/>
          </a:prstGeom>
          <a:noFill/>
          <a:ln>
            <a:noFill/>
          </a:ln>
        </p:spPr>
        <p:txBody>
          <a:bodyPr anchorCtr="0" anchor="b" bIns="70125" lIns="70125" spcFirstLastPara="1" rIns="70125" wrap="square" tIns="70125"/>
          <a:lstStyle>
            <a:lvl1pPr indent="0" lvl="0" marL="0" marR="0" rtl="0" algn="l">
              <a:lnSpc>
                <a:spcPct val="90000"/>
              </a:lnSpc>
              <a:spcBef>
                <a:spcPts val="0"/>
              </a:spcBef>
              <a:spcAft>
                <a:spcPts val="0"/>
              </a:spcAft>
              <a:buClr>
                <a:schemeClr val="dk1"/>
              </a:buClr>
              <a:buSzPts val="1200"/>
              <a:buFont typeface="Calibri"/>
              <a:buNone/>
              <a:defRPr b="0" i="0" sz="2500" u="none" cap="none" strike="noStrike">
                <a:solidFill>
                  <a:schemeClr val="dk1"/>
                </a:solidFill>
                <a:latin typeface="Calibri"/>
                <a:ea typeface="Calibri"/>
                <a:cs typeface="Calibri"/>
                <a:sym typeface="Calibri"/>
              </a:defRPr>
            </a:lvl1pPr>
            <a:lvl2pPr indent="0" lvl="1" rtl="0">
              <a:spcBef>
                <a:spcPts val="0"/>
              </a:spcBef>
              <a:spcAft>
                <a:spcPts val="0"/>
              </a:spcAft>
              <a:buSzPts val="1200"/>
              <a:buNone/>
              <a:defRPr sz="1400"/>
            </a:lvl2pPr>
            <a:lvl3pPr indent="0" lvl="2" rtl="0">
              <a:spcBef>
                <a:spcPts val="0"/>
              </a:spcBef>
              <a:spcAft>
                <a:spcPts val="0"/>
              </a:spcAft>
              <a:buSzPts val="1200"/>
              <a:buNone/>
              <a:defRPr sz="1400"/>
            </a:lvl3pPr>
            <a:lvl4pPr indent="0" lvl="3" rtl="0">
              <a:spcBef>
                <a:spcPts val="0"/>
              </a:spcBef>
              <a:spcAft>
                <a:spcPts val="0"/>
              </a:spcAft>
              <a:buSzPts val="1200"/>
              <a:buNone/>
              <a:defRPr sz="1400"/>
            </a:lvl4pPr>
            <a:lvl5pPr indent="0" lvl="4" rtl="0">
              <a:spcBef>
                <a:spcPts val="0"/>
              </a:spcBef>
              <a:spcAft>
                <a:spcPts val="0"/>
              </a:spcAft>
              <a:buSzPts val="1200"/>
              <a:buNone/>
              <a:defRPr sz="1400"/>
            </a:lvl5pPr>
            <a:lvl6pPr indent="0" lvl="5" rtl="0">
              <a:spcBef>
                <a:spcPts val="0"/>
              </a:spcBef>
              <a:spcAft>
                <a:spcPts val="0"/>
              </a:spcAft>
              <a:buSzPts val="1200"/>
              <a:buNone/>
              <a:defRPr sz="1400"/>
            </a:lvl6pPr>
            <a:lvl7pPr indent="0" lvl="6" rtl="0">
              <a:spcBef>
                <a:spcPts val="0"/>
              </a:spcBef>
              <a:spcAft>
                <a:spcPts val="0"/>
              </a:spcAft>
              <a:buSzPts val="1200"/>
              <a:buNone/>
              <a:defRPr sz="1400"/>
            </a:lvl7pPr>
            <a:lvl8pPr indent="0" lvl="7" rtl="0">
              <a:spcBef>
                <a:spcPts val="0"/>
              </a:spcBef>
              <a:spcAft>
                <a:spcPts val="0"/>
              </a:spcAft>
              <a:buSzPts val="1200"/>
              <a:buNone/>
              <a:defRPr sz="1400"/>
            </a:lvl8pPr>
            <a:lvl9pPr indent="0" lvl="8" rtl="0">
              <a:spcBef>
                <a:spcPts val="0"/>
              </a:spcBef>
              <a:spcAft>
                <a:spcPts val="0"/>
              </a:spcAft>
              <a:buSzPts val="1200"/>
              <a:buNone/>
              <a:defRPr sz="1400"/>
            </a:lvl9pPr>
          </a:lstStyle>
          <a:p/>
        </p:txBody>
      </p:sp>
      <p:sp>
        <p:nvSpPr>
          <p:cNvPr id="136" name="Google Shape;136;p41"/>
          <p:cNvSpPr txBox="1"/>
          <p:nvPr>
            <p:ph idx="1" type="body"/>
          </p:nvPr>
        </p:nvSpPr>
        <p:spPr>
          <a:xfrm>
            <a:off x="3887391" y="740569"/>
            <a:ext cx="4629300" cy="3655200"/>
          </a:xfrm>
          <a:prstGeom prst="rect">
            <a:avLst/>
          </a:prstGeom>
          <a:noFill/>
          <a:ln>
            <a:noFill/>
          </a:ln>
        </p:spPr>
        <p:txBody>
          <a:bodyPr anchorCtr="0" anchor="t" bIns="70125" lIns="70125" spcFirstLastPara="1" rIns="70125" wrap="square" tIns="70125"/>
          <a:lstStyle>
            <a:lvl1pPr indent="-387350" lvl="0" marL="457200" marR="0" rtl="0" algn="l">
              <a:lnSpc>
                <a:spcPct val="90000"/>
              </a:lnSpc>
              <a:spcBef>
                <a:spcPts val="800"/>
              </a:spcBef>
              <a:spcAft>
                <a:spcPts val="0"/>
              </a:spcAft>
              <a:buClr>
                <a:schemeClr val="dk1"/>
              </a:buClr>
              <a:buSzPts val="2500"/>
              <a:buFont typeface="Arial"/>
              <a:buChar char="•"/>
              <a:defRPr b="0" i="0" sz="2500" u="none" cap="none" strike="noStrike">
                <a:solidFill>
                  <a:schemeClr val="dk1"/>
                </a:solidFill>
                <a:latin typeface="Calibri"/>
                <a:ea typeface="Calibri"/>
                <a:cs typeface="Calibri"/>
                <a:sym typeface="Calibri"/>
              </a:defRPr>
            </a:lvl1pPr>
            <a:lvl2pPr indent="-361950" lvl="1" marL="914400" marR="0" rtl="0" algn="l">
              <a:lnSpc>
                <a:spcPct val="90000"/>
              </a:lnSpc>
              <a:spcBef>
                <a:spcPts val="4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37" name="Google Shape;137;p41"/>
          <p:cNvSpPr txBox="1"/>
          <p:nvPr>
            <p:ph idx="2" type="body"/>
          </p:nvPr>
        </p:nvSpPr>
        <p:spPr>
          <a:xfrm>
            <a:off x="629841" y="1543050"/>
            <a:ext cx="2949000" cy="2858700"/>
          </a:xfrm>
          <a:prstGeom prst="rect">
            <a:avLst/>
          </a:prstGeom>
          <a:noFill/>
          <a:ln>
            <a:noFill/>
          </a:ln>
        </p:spPr>
        <p:txBody>
          <a:bodyPr anchorCtr="0" anchor="t" bIns="70125" lIns="70125" spcFirstLastPara="1" rIns="70125" wrap="square" tIns="70125"/>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2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0" i="0" sz="800" u="none" cap="none" strike="noStrike">
                <a:solidFill>
                  <a:schemeClr val="dk1"/>
                </a:solidFill>
                <a:latin typeface="Calibri"/>
                <a:ea typeface="Calibri"/>
                <a:cs typeface="Calibri"/>
                <a:sym typeface="Calibri"/>
              </a:defRPr>
            </a:lvl9pPr>
          </a:lstStyle>
          <a:p/>
        </p:txBody>
      </p:sp>
      <p:sp>
        <p:nvSpPr>
          <p:cNvPr id="138" name="Google Shape;138;p41"/>
          <p:cNvSpPr txBox="1"/>
          <p:nvPr>
            <p:ph idx="10" type="dt"/>
          </p:nvPr>
        </p:nvSpPr>
        <p:spPr>
          <a:xfrm>
            <a:off x="628650" y="4767263"/>
            <a:ext cx="2057400" cy="273900"/>
          </a:xfrm>
          <a:prstGeom prst="rect">
            <a:avLst/>
          </a:prstGeom>
          <a:noFill/>
          <a:ln>
            <a:noFill/>
          </a:ln>
        </p:spPr>
        <p:txBody>
          <a:bodyPr anchorCtr="0" anchor="t" bIns="70125" lIns="70125" spcFirstLastPara="1" rIns="70125" wrap="square" tIns="70125"/>
          <a:lstStyle>
            <a:lvl1pPr indent="0" lvl="0" marL="0" marR="0" rtl="0" algn="l">
              <a:spcBef>
                <a:spcPts val="0"/>
              </a:spcBef>
              <a:spcAft>
                <a:spcPts val="0"/>
              </a:spcAft>
              <a:buSzPts val="12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2pPr>
            <a:lvl3pPr indent="0" lvl="2" marL="6985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3pPr>
            <a:lvl4pPr indent="0" lvl="3" marL="10541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4pPr>
            <a:lvl5pPr indent="0" lvl="4" marL="14097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5pPr>
            <a:lvl6pPr indent="0" lvl="5" marL="17526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6pPr>
            <a:lvl7pPr indent="0" lvl="6" marL="20955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7pPr>
            <a:lvl8pPr indent="0" lvl="7" marL="24511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8pPr>
            <a:lvl9pPr indent="0" lvl="8" marL="28067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9pPr>
          </a:lstStyle>
          <a:p/>
        </p:txBody>
      </p:sp>
      <p:sp>
        <p:nvSpPr>
          <p:cNvPr id="139" name="Google Shape;139;p41"/>
          <p:cNvSpPr txBox="1"/>
          <p:nvPr>
            <p:ph idx="11" type="ftr"/>
          </p:nvPr>
        </p:nvSpPr>
        <p:spPr>
          <a:xfrm>
            <a:off x="3028950" y="4767263"/>
            <a:ext cx="3086100" cy="273900"/>
          </a:xfrm>
          <a:prstGeom prst="rect">
            <a:avLst/>
          </a:prstGeom>
          <a:noFill/>
          <a:ln>
            <a:noFill/>
          </a:ln>
        </p:spPr>
        <p:txBody>
          <a:bodyPr anchorCtr="0" anchor="t" bIns="70125" lIns="70125" spcFirstLastPara="1" rIns="70125" wrap="square" tIns="70125"/>
          <a:lstStyle>
            <a:lvl1pPr indent="0" lvl="0" marL="0" marR="0" rtl="0" algn="l">
              <a:spcBef>
                <a:spcPts val="0"/>
              </a:spcBef>
              <a:spcAft>
                <a:spcPts val="0"/>
              </a:spcAft>
              <a:buSzPts val="12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2pPr>
            <a:lvl3pPr indent="0" lvl="2" marL="6985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3pPr>
            <a:lvl4pPr indent="0" lvl="3" marL="10541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4pPr>
            <a:lvl5pPr indent="0" lvl="4" marL="14097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5pPr>
            <a:lvl6pPr indent="0" lvl="5" marL="17526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6pPr>
            <a:lvl7pPr indent="0" lvl="6" marL="20955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7pPr>
            <a:lvl8pPr indent="0" lvl="7" marL="24511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8pPr>
            <a:lvl9pPr indent="0" lvl="8" marL="28067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9pPr>
          </a:lstStyle>
          <a:p/>
        </p:txBody>
      </p:sp>
      <p:sp>
        <p:nvSpPr>
          <p:cNvPr id="140" name="Google Shape;140;p41"/>
          <p:cNvSpPr txBox="1"/>
          <p:nvPr>
            <p:ph idx="12" type="sldNum"/>
          </p:nvPr>
        </p:nvSpPr>
        <p:spPr>
          <a:xfrm>
            <a:off x="6457950" y="4767263"/>
            <a:ext cx="2057400" cy="273900"/>
          </a:xfrm>
          <a:prstGeom prst="rect">
            <a:avLst/>
          </a:prstGeom>
          <a:noFill/>
          <a:ln>
            <a:noFill/>
          </a:ln>
        </p:spPr>
        <p:txBody>
          <a:bodyPr anchorCtr="0" anchor="t" bIns="35050" lIns="70125" spcFirstLastPara="1" rIns="70125" wrap="square" tIns="3505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Титульный слайд">
  <p:cSld name="Титульный слайд">
    <p:spTree>
      <p:nvGrpSpPr>
        <p:cNvPr id="11" name="Shape 11"/>
        <p:cNvGrpSpPr/>
        <p:nvPr/>
      </p:nvGrpSpPr>
      <p:grpSpPr>
        <a:xfrm>
          <a:off x="0" y="0"/>
          <a:ext cx="0" cy="0"/>
          <a:chOff x="0" y="0"/>
          <a:chExt cx="0" cy="0"/>
        </a:xfrm>
      </p:grpSpPr>
      <p:sp>
        <p:nvSpPr>
          <p:cNvPr id="12" name="Google Shape;12;p5"/>
          <p:cNvSpPr/>
          <p:nvPr>
            <p:ph idx="2" type="pic"/>
          </p:nvPr>
        </p:nvSpPr>
        <p:spPr>
          <a:xfrm>
            <a:off x="4513659" y="0"/>
            <a:ext cx="4630200" cy="51435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Рисунок с подписью" type="picTx">
  <p:cSld name="PICTURE_WITH_CAPTION_TEXT">
    <p:spTree>
      <p:nvGrpSpPr>
        <p:cNvPr id="141" name="Shape 141"/>
        <p:cNvGrpSpPr/>
        <p:nvPr/>
      </p:nvGrpSpPr>
      <p:grpSpPr>
        <a:xfrm>
          <a:off x="0" y="0"/>
          <a:ext cx="0" cy="0"/>
          <a:chOff x="0" y="0"/>
          <a:chExt cx="0" cy="0"/>
        </a:xfrm>
      </p:grpSpPr>
      <p:sp>
        <p:nvSpPr>
          <p:cNvPr id="142" name="Google Shape;142;p42"/>
          <p:cNvSpPr txBox="1"/>
          <p:nvPr>
            <p:ph type="title"/>
          </p:nvPr>
        </p:nvSpPr>
        <p:spPr>
          <a:xfrm>
            <a:off x="629841" y="342900"/>
            <a:ext cx="2949000" cy="1200300"/>
          </a:xfrm>
          <a:prstGeom prst="rect">
            <a:avLst/>
          </a:prstGeom>
          <a:noFill/>
          <a:ln>
            <a:noFill/>
          </a:ln>
        </p:spPr>
        <p:txBody>
          <a:bodyPr anchorCtr="0" anchor="b" bIns="70125" lIns="70125" spcFirstLastPara="1" rIns="70125" wrap="square" tIns="70125"/>
          <a:lstStyle>
            <a:lvl1pPr indent="0" lvl="0" marL="0" marR="0" rtl="0" algn="l">
              <a:lnSpc>
                <a:spcPct val="90000"/>
              </a:lnSpc>
              <a:spcBef>
                <a:spcPts val="0"/>
              </a:spcBef>
              <a:spcAft>
                <a:spcPts val="0"/>
              </a:spcAft>
              <a:buClr>
                <a:schemeClr val="dk1"/>
              </a:buClr>
              <a:buSzPts val="1200"/>
              <a:buFont typeface="Calibri"/>
              <a:buNone/>
              <a:defRPr b="0" i="0" sz="2500" u="none" cap="none" strike="noStrike">
                <a:solidFill>
                  <a:schemeClr val="dk1"/>
                </a:solidFill>
                <a:latin typeface="Calibri"/>
                <a:ea typeface="Calibri"/>
                <a:cs typeface="Calibri"/>
                <a:sym typeface="Calibri"/>
              </a:defRPr>
            </a:lvl1pPr>
            <a:lvl2pPr indent="0" lvl="1" rtl="0">
              <a:spcBef>
                <a:spcPts val="0"/>
              </a:spcBef>
              <a:spcAft>
                <a:spcPts val="0"/>
              </a:spcAft>
              <a:buSzPts val="1200"/>
              <a:buNone/>
              <a:defRPr sz="1400"/>
            </a:lvl2pPr>
            <a:lvl3pPr indent="0" lvl="2" rtl="0">
              <a:spcBef>
                <a:spcPts val="0"/>
              </a:spcBef>
              <a:spcAft>
                <a:spcPts val="0"/>
              </a:spcAft>
              <a:buSzPts val="1200"/>
              <a:buNone/>
              <a:defRPr sz="1400"/>
            </a:lvl3pPr>
            <a:lvl4pPr indent="0" lvl="3" rtl="0">
              <a:spcBef>
                <a:spcPts val="0"/>
              </a:spcBef>
              <a:spcAft>
                <a:spcPts val="0"/>
              </a:spcAft>
              <a:buSzPts val="1200"/>
              <a:buNone/>
              <a:defRPr sz="1400"/>
            </a:lvl4pPr>
            <a:lvl5pPr indent="0" lvl="4" rtl="0">
              <a:spcBef>
                <a:spcPts val="0"/>
              </a:spcBef>
              <a:spcAft>
                <a:spcPts val="0"/>
              </a:spcAft>
              <a:buSzPts val="1200"/>
              <a:buNone/>
              <a:defRPr sz="1400"/>
            </a:lvl5pPr>
            <a:lvl6pPr indent="0" lvl="5" rtl="0">
              <a:spcBef>
                <a:spcPts val="0"/>
              </a:spcBef>
              <a:spcAft>
                <a:spcPts val="0"/>
              </a:spcAft>
              <a:buSzPts val="1200"/>
              <a:buNone/>
              <a:defRPr sz="1400"/>
            </a:lvl6pPr>
            <a:lvl7pPr indent="0" lvl="6" rtl="0">
              <a:spcBef>
                <a:spcPts val="0"/>
              </a:spcBef>
              <a:spcAft>
                <a:spcPts val="0"/>
              </a:spcAft>
              <a:buSzPts val="1200"/>
              <a:buNone/>
              <a:defRPr sz="1400"/>
            </a:lvl7pPr>
            <a:lvl8pPr indent="0" lvl="7" rtl="0">
              <a:spcBef>
                <a:spcPts val="0"/>
              </a:spcBef>
              <a:spcAft>
                <a:spcPts val="0"/>
              </a:spcAft>
              <a:buSzPts val="1200"/>
              <a:buNone/>
              <a:defRPr sz="1400"/>
            </a:lvl8pPr>
            <a:lvl9pPr indent="0" lvl="8" rtl="0">
              <a:spcBef>
                <a:spcPts val="0"/>
              </a:spcBef>
              <a:spcAft>
                <a:spcPts val="0"/>
              </a:spcAft>
              <a:buSzPts val="1200"/>
              <a:buNone/>
              <a:defRPr sz="1400"/>
            </a:lvl9pPr>
          </a:lstStyle>
          <a:p/>
        </p:txBody>
      </p:sp>
      <p:sp>
        <p:nvSpPr>
          <p:cNvPr id="143" name="Google Shape;143;p42"/>
          <p:cNvSpPr/>
          <p:nvPr>
            <p:ph idx="2" type="pic"/>
          </p:nvPr>
        </p:nvSpPr>
        <p:spPr>
          <a:xfrm>
            <a:off x="3887391" y="740569"/>
            <a:ext cx="4629300" cy="3655200"/>
          </a:xfrm>
          <a:prstGeom prst="rect">
            <a:avLst/>
          </a:prstGeom>
          <a:noFill/>
          <a:ln>
            <a:noFill/>
          </a:ln>
        </p:spPr>
        <p:txBody>
          <a:bodyPr anchorCtr="0" anchor="t" bIns="70125" lIns="70125" spcFirstLastPara="1" rIns="70125" wrap="square" tIns="70125"/>
          <a:lstStyle>
            <a:lvl1pPr indent="0" lvl="0" marL="0" marR="0" rtl="0" algn="l">
              <a:lnSpc>
                <a:spcPct val="90000"/>
              </a:lnSpc>
              <a:spcBef>
                <a:spcPts val="800"/>
              </a:spcBef>
              <a:spcAft>
                <a:spcPts val="0"/>
              </a:spcAft>
              <a:buClr>
                <a:schemeClr val="dk1"/>
              </a:buClr>
              <a:buSzPts val="1200"/>
              <a:buFont typeface="Arial"/>
              <a:buNone/>
              <a:defRPr b="0" i="0" sz="2500" u="none" cap="none" strike="noStrike">
                <a:solidFill>
                  <a:schemeClr val="dk1"/>
                </a:solidFill>
                <a:latin typeface="Calibri"/>
                <a:ea typeface="Calibri"/>
                <a:cs typeface="Calibri"/>
                <a:sym typeface="Calibri"/>
              </a:defRPr>
            </a:lvl1pPr>
            <a:lvl2pPr indent="0" lvl="1" marL="342900" marR="0" rtl="0" algn="l">
              <a:lnSpc>
                <a:spcPct val="90000"/>
              </a:lnSpc>
              <a:spcBef>
                <a:spcPts val="400"/>
              </a:spcBef>
              <a:spcAft>
                <a:spcPts val="0"/>
              </a:spcAft>
              <a:buClr>
                <a:schemeClr val="dk1"/>
              </a:buClr>
              <a:buSzPts val="1200"/>
              <a:buFont typeface="Arial"/>
              <a:buNone/>
              <a:defRPr b="0" i="0" sz="2100" u="none" cap="none" strike="noStrike">
                <a:solidFill>
                  <a:schemeClr val="dk1"/>
                </a:solidFill>
                <a:latin typeface="Calibri"/>
                <a:ea typeface="Calibri"/>
                <a:cs typeface="Calibri"/>
                <a:sym typeface="Calibri"/>
              </a:defRPr>
            </a:lvl2pPr>
            <a:lvl3pPr indent="0" lvl="2" marL="698500" marR="0" rtl="0" algn="l">
              <a:lnSpc>
                <a:spcPct val="90000"/>
              </a:lnSpc>
              <a:spcBef>
                <a:spcPts val="400"/>
              </a:spcBef>
              <a:spcAft>
                <a:spcPts val="0"/>
              </a:spcAft>
              <a:buClr>
                <a:schemeClr val="dk1"/>
              </a:buClr>
              <a:buSzPts val="1200"/>
              <a:buFont typeface="Arial"/>
              <a:buNone/>
              <a:defRPr b="0" i="0" sz="1800" u="none" cap="none" strike="noStrike">
                <a:solidFill>
                  <a:schemeClr val="dk1"/>
                </a:solidFill>
                <a:latin typeface="Calibri"/>
                <a:ea typeface="Calibri"/>
                <a:cs typeface="Calibri"/>
                <a:sym typeface="Calibri"/>
              </a:defRPr>
            </a:lvl3pPr>
            <a:lvl4pPr indent="0" lvl="3" marL="1054100" marR="0" rtl="0" algn="l">
              <a:lnSpc>
                <a:spcPct val="90000"/>
              </a:lnSpc>
              <a:spcBef>
                <a:spcPts val="400"/>
              </a:spcBef>
              <a:spcAft>
                <a:spcPts val="0"/>
              </a:spcAft>
              <a:buClr>
                <a:schemeClr val="dk1"/>
              </a:buClr>
              <a:buSzPts val="1200"/>
              <a:buFont typeface="Arial"/>
              <a:buNone/>
              <a:defRPr b="0" i="0" sz="1600" u="none" cap="none" strike="noStrike">
                <a:solidFill>
                  <a:schemeClr val="dk1"/>
                </a:solidFill>
                <a:latin typeface="Calibri"/>
                <a:ea typeface="Calibri"/>
                <a:cs typeface="Calibri"/>
                <a:sym typeface="Calibri"/>
              </a:defRPr>
            </a:lvl4pPr>
            <a:lvl5pPr indent="0" lvl="4" marL="1409700" marR="0" rtl="0" algn="l">
              <a:lnSpc>
                <a:spcPct val="90000"/>
              </a:lnSpc>
              <a:spcBef>
                <a:spcPts val="400"/>
              </a:spcBef>
              <a:spcAft>
                <a:spcPts val="0"/>
              </a:spcAft>
              <a:buClr>
                <a:schemeClr val="dk1"/>
              </a:buClr>
              <a:buSzPts val="1200"/>
              <a:buFont typeface="Arial"/>
              <a:buNone/>
              <a:defRPr b="0" i="0" sz="1600" u="none" cap="none" strike="noStrike">
                <a:solidFill>
                  <a:schemeClr val="dk1"/>
                </a:solidFill>
                <a:latin typeface="Calibri"/>
                <a:ea typeface="Calibri"/>
                <a:cs typeface="Calibri"/>
                <a:sym typeface="Calibri"/>
              </a:defRPr>
            </a:lvl5pPr>
            <a:lvl6pPr indent="0" lvl="5" marL="1752600" marR="0" rtl="0" algn="l">
              <a:lnSpc>
                <a:spcPct val="90000"/>
              </a:lnSpc>
              <a:spcBef>
                <a:spcPts val="400"/>
              </a:spcBef>
              <a:spcAft>
                <a:spcPts val="0"/>
              </a:spcAft>
              <a:buClr>
                <a:schemeClr val="dk1"/>
              </a:buClr>
              <a:buSzPts val="1200"/>
              <a:buFont typeface="Arial"/>
              <a:buNone/>
              <a:defRPr b="0" i="0" sz="1600" u="none" cap="none" strike="noStrike">
                <a:solidFill>
                  <a:schemeClr val="dk1"/>
                </a:solidFill>
                <a:latin typeface="Calibri"/>
                <a:ea typeface="Calibri"/>
                <a:cs typeface="Calibri"/>
                <a:sym typeface="Calibri"/>
              </a:defRPr>
            </a:lvl6pPr>
            <a:lvl7pPr indent="0" lvl="6" marL="2095500" marR="0" rtl="0" algn="l">
              <a:lnSpc>
                <a:spcPct val="90000"/>
              </a:lnSpc>
              <a:spcBef>
                <a:spcPts val="400"/>
              </a:spcBef>
              <a:spcAft>
                <a:spcPts val="0"/>
              </a:spcAft>
              <a:buClr>
                <a:schemeClr val="dk1"/>
              </a:buClr>
              <a:buSzPts val="1200"/>
              <a:buFont typeface="Arial"/>
              <a:buNone/>
              <a:defRPr b="0" i="0" sz="1600" u="none" cap="none" strike="noStrike">
                <a:solidFill>
                  <a:schemeClr val="dk1"/>
                </a:solidFill>
                <a:latin typeface="Calibri"/>
                <a:ea typeface="Calibri"/>
                <a:cs typeface="Calibri"/>
                <a:sym typeface="Calibri"/>
              </a:defRPr>
            </a:lvl7pPr>
            <a:lvl8pPr indent="0" lvl="7" marL="2451100" marR="0" rtl="0" algn="l">
              <a:lnSpc>
                <a:spcPct val="90000"/>
              </a:lnSpc>
              <a:spcBef>
                <a:spcPts val="400"/>
              </a:spcBef>
              <a:spcAft>
                <a:spcPts val="0"/>
              </a:spcAft>
              <a:buClr>
                <a:schemeClr val="dk1"/>
              </a:buClr>
              <a:buSzPts val="1200"/>
              <a:buFont typeface="Arial"/>
              <a:buNone/>
              <a:defRPr b="0" i="0" sz="1600" u="none" cap="none" strike="noStrike">
                <a:solidFill>
                  <a:schemeClr val="dk1"/>
                </a:solidFill>
                <a:latin typeface="Calibri"/>
                <a:ea typeface="Calibri"/>
                <a:cs typeface="Calibri"/>
                <a:sym typeface="Calibri"/>
              </a:defRPr>
            </a:lvl8pPr>
            <a:lvl9pPr indent="0" lvl="8" marL="2806700" marR="0" rtl="0" algn="l">
              <a:lnSpc>
                <a:spcPct val="90000"/>
              </a:lnSpc>
              <a:spcBef>
                <a:spcPts val="400"/>
              </a:spcBef>
              <a:spcAft>
                <a:spcPts val="0"/>
              </a:spcAft>
              <a:buClr>
                <a:schemeClr val="dk1"/>
              </a:buClr>
              <a:buSzPts val="1200"/>
              <a:buFont typeface="Arial"/>
              <a:buNone/>
              <a:defRPr b="0" i="0" sz="1600" u="none" cap="none" strike="noStrike">
                <a:solidFill>
                  <a:schemeClr val="dk1"/>
                </a:solidFill>
                <a:latin typeface="Calibri"/>
                <a:ea typeface="Calibri"/>
                <a:cs typeface="Calibri"/>
                <a:sym typeface="Calibri"/>
              </a:defRPr>
            </a:lvl9pPr>
          </a:lstStyle>
          <a:p/>
        </p:txBody>
      </p:sp>
      <p:sp>
        <p:nvSpPr>
          <p:cNvPr id="144" name="Google Shape;144;p42"/>
          <p:cNvSpPr txBox="1"/>
          <p:nvPr>
            <p:ph idx="1" type="body"/>
          </p:nvPr>
        </p:nvSpPr>
        <p:spPr>
          <a:xfrm>
            <a:off x="629841" y="1543050"/>
            <a:ext cx="2949000" cy="2858700"/>
          </a:xfrm>
          <a:prstGeom prst="rect">
            <a:avLst/>
          </a:prstGeom>
          <a:noFill/>
          <a:ln>
            <a:noFill/>
          </a:ln>
        </p:spPr>
        <p:txBody>
          <a:bodyPr anchorCtr="0" anchor="t" bIns="70125" lIns="70125" spcFirstLastPara="1" rIns="70125" wrap="square" tIns="70125"/>
          <a:lstStyle>
            <a:lvl1pPr indent="-228600" lvl="0" marL="457200" marR="0" rtl="0" algn="l">
              <a:lnSpc>
                <a:spcPct val="90000"/>
              </a:lnSpc>
              <a:spcBef>
                <a:spcPts val="8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2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2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2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400"/>
              </a:spcBef>
              <a:spcAft>
                <a:spcPts val="0"/>
              </a:spcAft>
              <a:buClr>
                <a:schemeClr val="dk1"/>
              </a:buClr>
              <a:buSzPts val="1200"/>
              <a:buFont typeface="Arial"/>
              <a:buNone/>
              <a:defRPr b="0" i="0" sz="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400"/>
              </a:spcBef>
              <a:spcAft>
                <a:spcPts val="0"/>
              </a:spcAft>
              <a:buClr>
                <a:schemeClr val="dk1"/>
              </a:buClr>
              <a:buSzPts val="1200"/>
              <a:buFont typeface="Arial"/>
              <a:buNone/>
              <a:defRPr b="0" i="0" sz="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400"/>
              </a:spcBef>
              <a:spcAft>
                <a:spcPts val="0"/>
              </a:spcAft>
              <a:buClr>
                <a:schemeClr val="dk1"/>
              </a:buClr>
              <a:buSzPts val="1200"/>
              <a:buFont typeface="Arial"/>
              <a:buNone/>
              <a:defRPr b="0" i="0" sz="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400"/>
              </a:spcBef>
              <a:spcAft>
                <a:spcPts val="0"/>
              </a:spcAft>
              <a:buClr>
                <a:schemeClr val="dk1"/>
              </a:buClr>
              <a:buSzPts val="1200"/>
              <a:buFont typeface="Arial"/>
              <a:buNone/>
              <a:defRPr b="0" i="0" sz="800" u="none" cap="none" strike="noStrike">
                <a:solidFill>
                  <a:schemeClr val="dk1"/>
                </a:solidFill>
                <a:latin typeface="Calibri"/>
                <a:ea typeface="Calibri"/>
                <a:cs typeface="Calibri"/>
                <a:sym typeface="Calibri"/>
              </a:defRPr>
            </a:lvl9pPr>
          </a:lstStyle>
          <a:p/>
        </p:txBody>
      </p:sp>
      <p:sp>
        <p:nvSpPr>
          <p:cNvPr id="145" name="Google Shape;145;p42"/>
          <p:cNvSpPr txBox="1"/>
          <p:nvPr>
            <p:ph idx="10" type="dt"/>
          </p:nvPr>
        </p:nvSpPr>
        <p:spPr>
          <a:xfrm>
            <a:off x="628650" y="4767263"/>
            <a:ext cx="2057400" cy="273900"/>
          </a:xfrm>
          <a:prstGeom prst="rect">
            <a:avLst/>
          </a:prstGeom>
          <a:noFill/>
          <a:ln>
            <a:noFill/>
          </a:ln>
        </p:spPr>
        <p:txBody>
          <a:bodyPr anchorCtr="0" anchor="t" bIns="70125" lIns="70125" spcFirstLastPara="1" rIns="70125" wrap="square" tIns="70125"/>
          <a:lstStyle>
            <a:lvl1pPr indent="0" lvl="0" marL="0" marR="0" rtl="0" algn="l">
              <a:spcBef>
                <a:spcPts val="0"/>
              </a:spcBef>
              <a:spcAft>
                <a:spcPts val="0"/>
              </a:spcAft>
              <a:buSzPts val="12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2pPr>
            <a:lvl3pPr indent="0" lvl="2" marL="6985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3pPr>
            <a:lvl4pPr indent="0" lvl="3" marL="10541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4pPr>
            <a:lvl5pPr indent="0" lvl="4" marL="14097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5pPr>
            <a:lvl6pPr indent="0" lvl="5" marL="17526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6pPr>
            <a:lvl7pPr indent="0" lvl="6" marL="20955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7pPr>
            <a:lvl8pPr indent="0" lvl="7" marL="24511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8pPr>
            <a:lvl9pPr indent="0" lvl="8" marL="28067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9pPr>
          </a:lstStyle>
          <a:p/>
        </p:txBody>
      </p:sp>
      <p:sp>
        <p:nvSpPr>
          <p:cNvPr id="146" name="Google Shape;146;p42"/>
          <p:cNvSpPr txBox="1"/>
          <p:nvPr>
            <p:ph idx="11" type="ftr"/>
          </p:nvPr>
        </p:nvSpPr>
        <p:spPr>
          <a:xfrm>
            <a:off x="3028950" y="4767263"/>
            <a:ext cx="3086100" cy="273900"/>
          </a:xfrm>
          <a:prstGeom prst="rect">
            <a:avLst/>
          </a:prstGeom>
          <a:noFill/>
          <a:ln>
            <a:noFill/>
          </a:ln>
        </p:spPr>
        <p:txBody>
          <a:bodyPr anchorCtr="0" anchor="t" bIns="70125" lIns="70125" spcFirstLastPara="1" rIns="70125" wrap="square" tIns="70125"/>
          <a:lstStyle>
            <a:lvl1pPr indent="0" lvl="0" marL="0" marR="0" rtl="0" algn="l">
              <a:spcBef>
                <a:spcPts val="0"/>
              </a:spcBef>
              <a:spcAft>
                <a:spcPts val="0"/>
              </a:spcAft>
              <a:buSzPts val="12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2pPr>
            <a:lvl3pPr indent="0" lvl="2" marL="6985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3pPr>
            <a:lvl4pPr indent="0" lvl="3" marL="10541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4pPr>
            <a:lvl5pPr indent="0" lvl="4" marL="14097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5pPr>
            <a:lvl6pPr indent="0" lvl="5" marL="17526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6pPr>
            <a:lvl7pPr indent="0" lvl="6" marL="20955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7pPr>
            <a:lvl8pPr indent="0" lvl="7" marL="24511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8pPr>
            <a:lvl9pPr indent="0" lvl="8" marL="28067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9pPr>
          </a:lstStyle>
          <a:p/>
        </p:txBody>
      </p:sp>
      <p:sp>
        <p:nvSpPr>
          <p:cNvPr id="147" name="Google Shape;147;p42"/>
          <p:cNvSpPr txBox="1"/>
          <p:nvPr>
            <p:ph idx="12" type="sldNum"/>
          </p:nvPr>
        </p:nvSpPr>
        <p:spPr>
          <a:xfrm>
            <a:off x="6457950" y="4767263"/>
            <a:ext cx="2057400" cy="273900"/>
          </a:xfrm>
          <a:prstGeom prst="rect">
            <a:avLst/>
          </a:prstGeom>
          <a:noFill/>
          <a:ln>
            <a:noFill/>
          </a:ln>
        </p:spPr>
        <p:txBody>
          <a:bodyPr anchorCtr="0" anchor="t" bIns="35050" lIns="70125" spcFirstLastPara="1" rIns="70125" wrap="square" tIns="3505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и вертикальный текст" type="vertTx">
  <p:cSld name="VERTICAL_TEXT">
    <p:spTree>
      <p:nvGrpSpPr>
        <p:cNvPr id="148" name="Shape 148"/>
        <p:cNvGrpSpPr/>
        <p:nvPr/>
      </p:nvGrpSpPr>
      <p:grpSpPr>
        <a:xfrm>
          <a:off x="0" y="0"/>
          <a:ext cx="0" cy="0"/>
          <a:chOff x="0" y="0"/>
          <a:chExt cx="0" cy="0"/>
        </a:xfrm>
      </p:grpSpPr>
      <p:sp>
        <p:nvSpPr>
          <p:cNvPr id="149" name="Google Shape;149;p43"/>
          <p:cNvSpPr txBox="1"/>
          <p:nvPr>
            <p:ph type="title"/>
          </p:nvPr>
        </p:nvSpPr>
        <p:spPr>
          <a:xfrm>
            <a:off x="628650" y="273844"/>
            <a:ext cx="7886700" cy="994200"/>
          </a:xfrm>
          <a:prstGeom prst="rect">
            <a:avLst/>
          </a:prstGeom>
          <a:noFill/>
          <a:ln>
            <a:noFill/>
          </a:ln>
        </p:spPr>
        <p:txBody>
          <a:bodyPr anchorCtr="0" anchor="t" bIns="70125" lIns="70125" spcFirstLastPara="1" rIns="70125" wrap="square" tIns="70125"/>
          <a:lstStyle>
            <a:lvl1pPr indent="0" lvl="0" marL="0" marR="0" rtl="0" algn="l">
              <a:lnSpc>
                <a:spcPct val="90000"/>
              </a:lnSpc>
              <a:spcBef>
                <a:spcPts val="0"/>
              </a:spcBef>
              <a:spcAft>
                <a:spcPts val="0"/>
              </a:spcAft>
              <a:buClr>
                <a:schemeClr val="dk1"/>
              </a:buClr>
              <a:buSzPts val="1200"/>
              <a:buFont typeface="Calibri"/>
              <a:buNone/>
              <a:defRPr b="0" i="0" sz="3400" u="none" cap="none" strike="noStrike">
                <a:solidFill>
                  <a:schemeClr val="dk1"/>
                </a:solidFill>
                <a:latin typeface="Calibri"/>
                <a:ea typeface="Calibri"/>
                <a:cs typeface="Calibri"/>
                <a:sym typeface="Calibri"/>
              </a:defRPr>
            </a:lvl1pPr>
            <a:lvl2pPr indent="0" lvl="1" rtl="0">
              <a:spcBef>
                <a:spcPts val="0"/>
              </a:spcBef>
              <a:spcAft>
                <a:spcPts val="0"/>
              </a:spcAft>
              <a:buSzPts val="1200"/>
              <a:buNone/>
              <a:defRPr sz="1400"/>
            </a:lvl2pPr>
            <a:lvl3pPr indent="0" lvl="2" rtl="0">
              <a:spcBef>
                <a:spcPts val="0"/>
              </a:spcBef>
              <a:spcAft>
                <a:spcPts val="0"/>
              </a:spcAft>
              <a:buSzPts val="1200"/>
              <a:buNone/>
              <a:defRPr sz="1400"/>
            </a:lvl3pPr>
            <a:lvl4pPr indent="0" lvl="3" rtl="0">
              <a:spcBef>
                <a:spcPts val="0"/>
              </a:spcBef>
              <a:spcAft>
                <a:spcPts val="0"/>
              </a:spcAft>
              <a:buSzPts val="1200"/>
              <a:buNone/>
              <a:defRPr sz="1400"/>
            </a:lvl4pPr>
            <a:lvl5pPr indent="0" lvl="4" rtl="0">
              <a:spcBef>
                <a:spcPts val="0"/>
              </a:spcBef>
              <a:spcAft>
                <a:spcPts val="0"/>
              </a:spcAft>
              <a:buSzPts val="1200"/>
              <a:buNone/>
              <a:defRPr sz="1400"/>
            </a:lvl5pPr>
            <a:lvl6pPr indent="0" lvl="5" rtl="0">
              <a:spcBef>
                <a:spcPts val="0"/>
              </a:spcBef>
              <a:spcAft>
                <a:spcPts val="0"/>
              </a:spcAft>
              <a:buSzPts val="1200"/>
              <a:buNone/>
              <a:defRPr sz="1400"/>
            </a:lvl6pPr>
            <a:lvl7pPr indent="0" lvl="6" rtl="0">
              <a:spcBef>
                <a:spcPts val="0"/>
              </a:spcBef>
              <a:spcAft>
                <a:spcPts val="0"/>
              </a:spcAft>
              <a:buSzPts val="1200"/>
              <a:buNone/>
              <a:defRPr sz="1400"/>
            </a:lvl7pPr>
            <a:lvl8pPr indent="0" lvl="7" rtl="0">
              <a:spcBef>
                <a:spcPts val="0"/>
              </a:spcBef>
              <a:spcAft>
                <a:spcPts val="0"/>
              </a:spcAft>
              <a:buSzPts val="1200"/>
              <a:buNone/>
              <a:defRPr sz="1400"/>
            </a:lvl8pPr>
            <a:lvl9pPr indent="0" lvl="8" rtl="0">
              <a:spcBef>
                <a:spcPts val="0"/>
              </a:spcBef>
              <a:spcAft>
                <a:spcPts val="0"/>
              </a:spcAft>
              <a:buSzPts val="1200"/>
              <a:buNone/>
              <a:defRPr sz="1400"/>
            </a:lvl9pPr>
          </a:lstStyle>
          <a:p/>
        </p:txBody>
      </p:sp>
      <p:sp>
        <p:nvSpPr>
          <p:cNvPr id="150" name="Google Shape;150;p43"/>
          <p:cNvSpPr txBox="1"/>
          <p:nvPr>
            <p:ph idx="1" type="body"/>
          </p:nvPr>
        </p:nvSpPr>
        <p:spPr>
          <a:xfrm rot="5400000">
            <a:off x="2940300" y="-942431"/>
            <a:ext cx="3263400" cy="7886700"/>
          </a:xfrm>
          <a:prstGeom prst="rect">
            <a:avLst/>
          </a:prstGeom>
          <a:noFill/>
          <a:ln>
            <a:noFill/>
          </a:ln>
        </p:spPr>
        <p:txBody>
          <a:bodyPr anchorCtr="0" anchor="t" bIns="70125" lIns="70125" spcFirstLastPara="1" rIns="70125" wrap="square" tIns="7012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1" name="Google Shape;151;p43"/>
          <p:cNvSpPr txBox="1"/>
          <p:nvPr>
            <p:ph idx="10" type="dt"/>
          </p:nvPr>
        </p:nvSpPr>
        <p:spPr>
          <a:xfrm>
            <a:off x="628650" y="4767263"/>
            <a:ext cx="2057400" cy="273900"/>
          </a:xfrm>
          <a:prstGeom prst="rect">
            <a:avLst/>
          </a:prstGeom>
          <a:noFill/>
          <a:ln>
            <a:noFill/>
          </a:ln>
        </p:spPr>
        <p:txBody>
          <a:bodyPr anchorCtr="0" anchor="t" bIns="70125" lIns="70125" spcFirstLastPara="1" rIns="70125" wrap="square" tIns="70125"/>
          <a:lstStyle>
            <a:lvl1pPr indent="0" lvl="0" marL="0" marR="0" rtl="0" algn="l">
              <a:spcBef>
                <a:spcPts val="0"/>
              </a:spcBef>
              <a:spcAft>
                <a:spcPts val="0"/>
              </a:spcAft>
              <a:buSzPts val="12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2pPr>
            <a:lvl3pPr indent="0" lvl="2" marL="6985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3pPr>
            <a:lvl4pPr indent="0" lvl="3" marL="10541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4pPr>
            <a:lvl5pPr indent="0" lvl="4" marL="14097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5pPr>
            <a:lvl6pPr indent="0" lvl="5" marL="17526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6pPr>
            <a:lvl7pPr indent="0" lvl="6" marL="20955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7pPr>
            <a:lvl8pPr indent="0" lvl="7" marL="24511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8pPr>
            <a:lvl9pPr indent="0" lvl="8" marL="28067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9pPr>
          </a:lstStyle>
          <a:p/>
        </p:txBody>
      </p:sp>
      <p:sp>
        <p:nvSpPr>
          <p:cNvPr id="152" name="Google Shape;152;p43"/>
          <p:cNvSpPr txBox="1"/>
          <p:nvPr>
            <p:ph idx="11" type="ftr"/>
          </p:nvPr>
        </p:nvSpPr>
        <p:spPr>
          <a:xfrm>
            <a:off x="3028950" y="4767263"/>
            <a:ext cx="3086100" cy="273900"/>
          </a:xfrm>
          <a:prstGeom prst="rect">
            <a:avLst/>
          </a:prstGeom>
          <a:noFill/>
          <a:ln>
            <a:noFill/>
          </a:ln>
        </p:spPr>
        <p:txBody>
          <a:bodyPr anchorCtr="0" anchor="t" bIns="70125" lIns="70125" spcFirstLastPara="1" rIns="70125" wrap="square" tIns="70125"/>
          <a:lstStyle>
            <a:lvl1pPr indent="0" lvl="0" marL="0" marR="0" rtl="0" algn="l">
              <a:spcBef>
                <a:spcPts val="0"/>
              </a:spcBef>
              <a:spcAft>
                <a:spcPts val="0"/>
              </a:spcAft>
              <a:buSzPts val="12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2pPr>
            <a:lvl3pPr indent="0" lvl="2" marL="6985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3pPr>
            <a:lvl4pPr indent="0" lvl="3" marL="10541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4pPr>
            <a:lvl5pPr indent="0" lvl="4" marL="14097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5pPr>
            <a:lvl6pPr indent="0" lvl="5" marL="17526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6pPr>
            <a:lvl7pPr indent="0" lvl="6" marL="20955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7pPr>
            <a:lvl8pPr indent="0" lvl="7" marL="24511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8pPr>
            <a:lvl9pPr indent="0" lvl="8" marL="28067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9pPr>
          </a:lstStyle>
          <a:p/>
        </p:txBody>
      </p:sp>
      <p:sp>
        <p:nvSpPr>
          <p:cNvPr id="153" name="Google Shape;153;p43"/>
          <p:cNvSpPr txBox="1"/>
          <p:nvPr>
            <p:ph idx="12" type="sldNum"/>
          </p:nvPr>
        </p:nvSpPr>
        <p:spPr>
          <a:xfrm>
            <a:off x="6457950" y="4767263"/>
            <a:ext cx="2057400" cy="273900"/>
          </a:xfrm>
          <a:prstGeom prst="rect">
            <a:avLst/>
          </a:prstGeom>
          <a:noFill/>
          <a:ln>
            <a:noFill/>
          </a:ln>
        </p:spPr>
        <p:txBody>
          <a:bodyPr anchorCtr="0" anchor="t" bIns="35050" lIns="70125" spcFirstLastPara="1" rIns="70125" wrap="square" tIns="3505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Вертикальный заголовок и текст" type="vertTitleAndTx">
  <p:cSld name="VERTICAL_TITLE_AND_VERTICAL_TEXT">
    <p:spTree>
      <p:nvGrpSpPr>
        <p:cNvPr id="154" name="Shape 154"/>
        <p:cNvGrpSpPr/>
        <p:nvPr/>
      </p:nvGrpSpPr>
      <p:grpSpPr>
        <a:xfrm>
          <a:off x="0" y="0"/>
          <a:ext cx="0" cy="0"/>
          <a:chOff x="0" y="0"/>
          <a:chExt cx="0" cy="0"/>
        </a:xfrm>
      </p:grpSpPr>
      <p:sp>
        <p:nvSpPr>
          <p:cNvPr id="155" name="Google Shape;155;p44"/>
          <p:cNvSpPr txBox="1"/>
          <p:nvPr>
            <p:ph type="title"/>
          </p:nvPr>
        </p:nvSpPr>
        <p:spPr>
          <a:xfrm rot="5400000">
            <a:off x="5350050" y="1467544"/>
            <a:ext cx="4359000" cy="1971600"/>
          </a:xfrm>
          <a:prstGeom prst="rect">
            <a:avLst/>
          </a:prstGeom>
          <a:noFill/>
          <a:ln>
            <a:noFill/>
          </a:ln>
        </p:spPr>
        <p:txBody>
          <a:bodyPr anchorCtr="0" anchor="t" bIns="70125" lIns="70125" spcFirstLastPara="1" rIns="70125" wrap="square" tIns="70125"/>
          <a:lstStyle>
            <a:lvl1pPr indent="0" lvl="0" marL="0" marR="0" rtl="0" algn="l">
              <a:lnSpc>
                <a:spcPct val="90000"/>
              </a:lnSpc>
              <a:spcBef>
                <a:spcPts val="0"/>
              </a:spcBef>
              <a:spcAft>
                <a:spcPts val="0"/>
              </a:spcAft>
              <a:buClr>
                <a:schemeClr val="dk1"/>
              </a:buClr>
              <a:buSzPts val="1200"/>
              <a:buFont typeface="Calibri"/>
              <a:buNone/>
              <a:defRPr b="0" i="0" sz="3400" u="none" cap="none" strike="noStrike">
                <a:solidFill>
                  <a:schemeClr val="dk1"/>
                </a:solidFill>
                <a:latin typeface="Calibri"/>
                <a:ea typeface="Calibri"/>
                <a:cs typeface="Calibri"/>
                <a:sym typeface="Calibri"/>
              </a:defRPr>
            </a:lvl1pPr>
            <a:lvl2pPr indent="0" lvl="1" rtl="0">
              <a:spcBef>
                <a:spcPts val="0"/>
              </a:spcBef>
              <a:spcAft>
                <a:spcPts val="0"/>
              </a:spcAft>
              <a:buSzPts val="1200"/>
              <a:buNone/>
              <a:defRPr sz="1400"/>
            </a:lvl2pPr>
            <a:lvl3pPr indent="0" lvl="2" rtl="0">
              <a:spcBef>
                <a:spcPts val="0"/>
              </a:spcBef>
              <a:spcAft>
                <a:spcPts val="0"/>
              </a:spcAft>
              <a:buSzPts val="1200"/>
              <a:buNone/>
              <a:defRPr sz="1400"/>
            </a:lvl3pPr>
            <a:lvl4pPr indent="0" lvl="3" rtl="0">
              <a:spcBef>
                <a:spcPts val="0"/>
              </a:spcBef>
              <a:spcAft>
                <a:spcPts val="0"/>
              </a:spcAft>
              <a:buSzPts val="1200"/>
              <a:buNone/>
              <a:defRPr sz="1400"/>
            </a:lvl4pPr>
            <a:lvl5pPr indent="0" lvl="4" rtl="0">
              <a:spcBef>
                <a:spcPts val="0"/>
              </a:spcBef>
              <a:spcAft>
                <a:spcPts val="0"/>
              </a:spcAft>
              <a:buSzPts val="1200"/>
              <a:buNone/>
              <a:defRPr sz="1400"/>
            </a:lvl5pPr>
            <a:lvl6pPr indent="0" lvl="5" rtl="0">
              <a:spcBef>
                <a:spcPts val="0"/>
              </a:spcBef>
              <a:spcAft>
                <a:spcPts val="0"/>
              </a:spcAft>
              <a:buSzPts val="1200"/>
              <a:buNone/>
              <a:defRPr sz="1400"/>
            </a:lvl6pPr>
            <a:lvl7pPr indent="0" lvl="6" rtl="0">
              <a:spcBef>
                <a:spcPts val="0"/>
              </a:spcBef>
              <a:spcAft>
                <a:spcPts val="0"/>
              </a:spcAft>
              <a:buSzPts val="1200"/>
              <a:buNone/>
              <a:defRPr sz="1400"/>
            </a:lvl7pPr>
            <a:lvl8pPr indent="0" lvl="7" rtl="0">
              <a:spcBef>
                <a:spcPts val="0"/>
              </a:spcBef>
              <a:spcAft>
                <a:spcPts val="0"/>
              </a:spcAft>
              <a:buSzPts val="1200"/>
              <a:buNone/>
              <a:defRPr sz="1400"/>
            </a:lvl8pPr>
            <a:lvl9pPr indent="0" lvl="8" rtl="0">
              <a:spcBef>
                <a:spcPts val="0"/>
              </a:spcBef>
              <a:spcAft>
                <a:spcPts val="0"/>
              </a:spcAft>
              <a:buSzPts val="1200"/>
              <a:buNone/>
              <a:defRPr sz="1400"/>
            </a:lvl9pPr>
          </a:lstStyle>
          <a:p/>
        </p:txBody>
      </p:sp>
      <p:sp>
        <p:nvSpPr>
          <p:cNvPr id="156" name="Google Shape;156;p44"/>
          <p:cNvSpPr txBox="1"/>
          <p:nvPr>
            <p:ph idx="1" type="body"/>
          </p:nvPr>
        </p:nvSpPr>
        <p:spPr>
          <a:xfrm rot="5400000">
            <a:off x="1349475" y="-447056"/>
            <a:ext cx="4359000" cy="5800800"/>
          </a:xfrm>
          <a:prstGeom prst="rect">
            <a:avLst/>
          </a:prstGeom>
          <a:noFill/>
          <a:ln>
            <a:noFill/>
          </a:ln>
        </p:spPr>
        <p:txBody>
          <a:bodyPr anchorCtr="0" anchor="t" bIns="70125" lIns="70125" spcFirstLastPara="1" rIns="70125" wrap="square" tIns="7012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30200" lvl="2" marL="13716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7" name="Google Shape;157;p44"/>
          <p:cNvSpPr txBox="1"/>
          <p:nvPr>
            <p:ph idx="10" type="dt"/>
          </p:nvPr>
        </p:nvSpPr>
        <p:spPr>
          <a:xfrm>
            <a:off x="628650" y="4767263"/>
            <a:ext cx="2057400" cy="273900"/>
          </a:xfrm>
          <a:prstGeom prst="rect">
            <a:avLst/>
          </a:prstGeom>
          <a:noFill/>
          <a:ln>
            <a:noFill/>
          </a:ln>
        </p:spPr>
        <p:txBody>
          <a:bodyPr anchorCtr="0" anchor="t" bIns="70125" lIns="70125" spcFirstLastPara="1" rIns="70125" wrap="square" tIns="70125"/>
          <a:lstStyle>
            <a:lvl1pPr indent="0" lvl="0" marL="0" marR="0" rtl="0" algn="l">
              <a:spcBef>
                <a:spcPts val="0"/>
              </a:spcBef>
              <a:spcAft>
                <a:spcPts val="0"/>
              </a:spcAft>
              <a:buSzPts val="12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2pPr>
            <a:lvl3pPr indent="0" lvl="2" marL="6985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3pPr>
            <a:lvl4pPr indent="0" lvl="3" marL="10541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4pPr>
            <a:lvl5pPr indent="0" lvl="4" marL="14097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5pPr>
            <a:lvl6pPr indent="0" lvl="5" marL="17526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6pPr>
            <a:lvl7pPr indent="0" lvl="6" marL="20955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7pPr>
            <a:lvl8pPr indent="0" lvl="7" marL="24511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8pPr>
            <a:lvl9pPr indent="0" lvl="8" marL="28067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9pPr>
          </a:lstStyle>
          <a:p/>
        </p:txBody>
      </p:sp>
      <p:sp>
        <p:nvSpPr>
          <p:cNvPr id="158" name="Google Shape;158;p44"/>
          <p:cNvSpPr txBox="1"/>
          <p:nvPr>
            <p:ph idx="11" type="ftr"/>
          </p:nvPr>
        </p:nvSpPr>
        <p:spPr>
          <a:xfrm>
            <a:off x="3028950" y="4767263"/>
            <a:ext cx="3086100" cy="273900"/>
          </a:xfrm>
          <a:prstGeom prst="rect">
            <a:avLst/>
          </a:prstGeom>
          <a:noFill/>
          <a:ln>
            <a:noFill/>
          </a:ln>
        </p:spPr>
        <p:txBody>
          <a:bodyPr anchorCtr="0" anchor="t" bIns="70125" lIns="70125" spcFirstLastPara="1" rIns="70125" wrap="square" tIns="70125"/>
          <a:lstStyle>
            <a:lvl1pPr indent="0" lvl="0" marL="0" marR="0" rtl="0" algn="l">
              <a:spcBef>
                <a:spcPts val="0"/>
              </a:spcBef>
              <a:spcAft>
                <a:spcPts val="0"/>
              </a:spcAft>
              <a:buSzPts val="1200"/>
              <a:buNone/>
              <a:defRPr sz="1400">
                <a:solidFill>
                  <a:schemeClr val="dk1"/>
                </a:solidFill>
                <a:latin typeface="Calibri"/>
                <a:ea typeface="Calibri"/>
                <a:cs typeface="Calibri"/>
                <a:sym typeface="Calibri"/>
              </a:defRPr>
            </a:lvl1pPr>
            <a:lvl2pPr indent="0" lvl="1" marL="3429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2pPr>
            <a:lvl3pPr indent="0" lvl="2" marL="6985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3pPr>
            <a:lvl4pPr indent="0" lvl="3" marL="10541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4pPr>
            <a:lvl5pPr indent="0" lvl="4" marL="14097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5pPr>
            <a:lvl6pPr indent="0" lvl="5" marL="17526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6pPr>
            <a:lvl7pPr indent="0" lvl="6" marL="20955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7pPr>
            <a:lvl8pPr indent="0" lvl="7" marL="24511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8pPr>
            <a:lvl9pPr indent="0" lvl="8" marL="2806700" marR="0" rtl="0" algn="l">
              <a:spcBef>
                <a:spcPts val="0"/>
              </a:spcBef>
              <a:spcAft>
                <a:spcPts val="0"/>
              </a:spcAft>
              <a:buSzPts val="1200"/>
              <a:buNone/>
              <a:defRPr b="0" i="0" sz="1400" u="none" cap="none" strike="noStrike">
                <a:solidFill>
                  <a:schemeClr val="dk1"/>
                </a:solidFill>
                <a:latin typeface="Calibri"/>
                <a:ea typeface="Calibri"/>
                <a:cs typeface="Calibri"/>
                <a:sym typeface="Calibri"/>
              </a:defRPr>
            </a:lvl9pPr>
          </a:lstStyle>
          <a:p/>
        </p:txBody>
      </p:sp>
      <p:sp>
        <p:nvSpPr>
          <p:cNvPr id="159" name="Google Shape;159;p44"/>
          <p:cNvSpPr txBox="1"/>
          <p:nvPr>
            <p:ph idx="12" type="sldNum"/>
          </p:nvPr>
        </p:nvSpPr>
        <p:spPr>
          <a:xfrm>
            <a:off x="6457950" y="4767263"/>
            <a:ext cx="2057400" cy="273900"/>
          </a:xfrm>
          <a:prstGeom prst="rect">
            <a:avLst/>
          </a:prstGeom>
          <a:noFill/>
          <a:ln>
            <a:noFill/>
          </a:ln>
        </p:spPr>
        <p:txBody>
          <a:bodyPr anchorCtr="0" anchor="t" bIns="35050" lIns="70125" spcFirstLastPara="1" rIns="70125" wrap="square" tIns="3505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Пользовательский макет">
  <p:cSld name="3_Пользовательский макет">
    <p:spTree>
      <p:nvGrpSpPr>
        <p:cNvPr id="161" name="Shape 161"/>
        <p:cNvGrpSpPr/>
        <p:nvPr/>
      </p:nvGrpSpPr>
      <p:grpSpPr>
        <a:xfrm>
          <a:off x="0" y="0"/>
          <a:ext cx="0" cy="0"/>
          <a:chOff x="0" y="0"/>
          <a:chExt cx="0" cy="0"/>
        </a:xfrm>
      </p:grpSpPr>
      <p:sp>
        <p:nvSpPr>
          <p:cNvPr id="162" name="Google Shape;162;p46"/>
          <p:cNvSpPr/>
          <p:nvPr>
            <p:ph idx="2" type="pic"/>
          </p:nvPr>
        </p:nvSpPr>
        <p:spPr>
          <a:xfrm>
            <a:off x="3927952" y="1475573"/>
            <a:ext cx="1288200" cy="1288200"/>
          </a:xfrm>
          <a:prstGeom prst="ellipse">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Титульный слайд">
  <p:cSld name="Титульный слайд">
    <p:spTree>
      <p:nvGrpSpPr>
        <p:cNvPr id="163" name="Shape 163"/>
        <p:cNvGrpSpPr/>
        <p:nvPr/>
      </p:nvGrpSpPr>
      <p:grpSpPr>
        <a:xfrm>
          <a:off x="0" y="0"/>
          <a:ext cx="0" cy="0"/>
          <a:chOff x="0" y="0"/>
          <a:chExt cx="0" cy="0"/>
        </a:xfrm>
      </p:grpSpPr>
      <p:sp>
        <p:nvSpPr>
          <p:cNvPr id="164" name="Google Shape;164;p47"/>
          <p:cNvSpPr/>
          <p:nvPr>
            <p:ph idx="2" type="pic"/>
          </p:nvPr>
        </p:nvSpPr>
        <p:spPr>
          <a:xfrm>
            <a:off x="4513659" y="0"/>
            <a:ext cx="4630200" cy="51435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и объект">
  <p:cSld name="Заголовок и объект">
    <p:spTree>
      <p:nvGrpSpPr>
        <p:cNvPr id="165" name="Shape 165"/>
        <p:cNvGrpSpPr/>
        <p:nvPr/>
      </p:nvGrpSpPr>
      <p:grpSpPr>
        <a:xfrm>
          <a:off x="0" y="0"/>
          <a:ext cx="0" cy="0"/>
          <a:chOff x="0" y="0"/>
          <a:chExt cx="0" cy="0"/>
        </a:xfrm>
      </p:grpSpPr>
      <p:sp>
        <p:nvSpPr>
          <p:cNvPr id="166" name="Google Shape;166;p48"/>
          <p:cNvSpPr/>
          <p:nvPr>
            <p:ph idx="2" type="pic"/>
          </p:nvPr>
        </p:nvSpPr>
        <p:spPr>
          <a:xfrm>
            <a:off x="597318" y="1954696"/>
            <a:ext cx="829500" cy="829500"/>
          </a:xfrm>
          <a:prstGeom prst="ellipse">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7" name="Google Shape;167;p48"/>
          <p:cNvSpPr/>
          <p:nvPr>
            <p:ph idx="3" type="pic"/>
          </p:nvPr>
        </p:nvSpPr>
        <p:spPr>
          <a:xfrm>
            <a:off x="597318" y="3421199"/>
            <a:ext cx="829500" cy="829500"/>
          </a:xfrm>
          <a:prstGeom prst="ellipse">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8" name="Google Shape;168;p48"/>
          <p:cNvSpPr/>
          <p:nvPr>
            <p:ph idx="4" type="pic"/>
          </p:nvPr>
        </p:nvSpPr>
        <p:spPr>
          <a:xfrm>
            <a:off x="4859503" y="1954696"/>
            <a:ext cx="829500" cy="829500"/>
          </a:xfrm>
          <a:prstGeom prst="ellipse">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9" name="Google Shape;169;p48"/>
          <p:cNvSpPr/>
          <p:nvPr>
            <p:ph idx="5" type="pic"/>
          </p:nvPr>
        </p:nvSpPr>
        <p:spPr>
          <a:xfrm>
            <a:off x="4859503" y="3421199"/>
            <a:ext cx="829500" cy="829500"/>
          </a:xfrm>
          <a:prstGeom prst="ellipse">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Пользовательский макет">
  <p:cSld name="12_Пользовательский макет">
    <p:spTree>
      <p:nvGrpSpPr>
        <p:cNvPr id="170" name="Shape 170"/>
        <p:cNvGrpSpPr/>
        <p:nvPr/>
      </p:nvGrpSpPr>
      <p:grpSpPr>
        <a:xfrm>
          <a:off x="0" y="0"/>
          <a:ext cx="0" cy="0"/>
          <a:chOff x="0" y="0"/>
          <a:chExt cx="0" cy="0"/>
        </a:xfrm>
      </p:grpSpPr>
      <p:sp>
        <p:nvSpPr>
          <p:cNvPr id="171" name="Google Shape;171;p49"/>
          <p:cNvSpPr/>
          <p:nvPr>
            <p:ph idx="2" type="pic"/>
          </p:nvPr>
        </p:nvSpPr>
        <p:spPr>
          <a:xfrm>
            <a:off x="1041001" y="1904062"/>
            <a:ext cx="1492200" cy="18588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2" name="Google Shape;172;p49"/>
          <p:cNvSpPr/>
          <p:nvPr>
            <p:ph idx="3" type="pic"/>
          </p:nvPr>
        </p:nvSpPr>
        <p:spPr>
          <a:xfrm>
            <a:off x="2899880" y="1904062"/>
            <a:ext cx="1492200" cy="18588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3" name="Google Shape;173;p49"/>
          <p:cNvSpPr/>
          <p:nvPr>
            <p:ph idx="4" type="pic"/>
          </p:nvPr>
        </p:nvSpPr>
        <p:spPr>
          <a:xfrm>
            <a:off x="4758760" y="1904062"/>
            <a:ext cx="1492200" cy="18588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4" name="Google Shape;174;p49"/>
          <p:cNvSpPr/>
          <p:nvPr>
            <p:ph idx="5" type="pic"/>
          </p:nvPr>
        </p:nvSpPr>
        <p:spPr>
          <a:xfrm>
            <a:off x="6617639" y="1904062"/>
            <a:ext cx="1492200" cy="18588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Пользовательский макет">
  <p:cSld name="13_Пользовательский макет">
    <p:spTree>
      <p:nvGrpSpPr>
        <p:cNvPr id="175" name="Shape 175"/>
        <p:cNvGrpSpPr/>
        <p:nvPr/>
      </p:nvGrpSpPr>
      <p:grpSpPr>
        <a:xfrm>
          <a:off x="0" y="0"/>
          <a:ext cx="0" cy="0"/>
          <a:chOff x="0" y="0"/>
          <a:chExt cx="0" cy="0"/>
        </a:xfrm>
      </p:grpSpPr>
      <p:sp>
        <p:nvSpPr>
          <p:cNvPr id="176" name="Google Shape;176;p50"/>
          <p:cNvSpPr/>
          <p:nvPr>
            <p:ph idx="2" type="pic"/>
          </p:nvPr>
        </p:nvSpPr>
        <p:spPr>
          <a:xfrm>
            <a:off x="961706" y="2657915"/>
            <a:ext cx="1095300" cy="1086000"/>
          </a:xfrm>
          <a:prstGeom prst="ellipse">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7" name="Google Shape;177;p50"/>
          <p:cNvSpPr/>
          <p:nvPr>
            <p:ph idx="3" type="pic"/>
          </p:nvPr>
        </p:nvSpPr>
        <p:spPr>
          <a:xfrm>
            <a:off x="2498784" y="1571752"/>
            <a:ext cx="1095300" cy="1086000"/>
          </a:xfrm>
          <a:prstGeom prst="ellipse">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8" name="Google Shape;178;p50"/>
          <p:cNvSpPr/>
          <p:nvPr>
            <p:ph idx="4" type="pic"/>
          </p:nvPr>
        </p:nvSpPr>
        <p:spPr>
          <a:xfrm>
            <a:off x="4035863" y="2657915"/>
            <a:ext cx="1095300" cy="1086000"/>
          </a:xfrm>
          <a:prstGeom prst="ellipse">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9" name="Google Shape;179;p50"/>
          <p:cNvSpPr/>
          <p:nvPr>
            <p:ph idx="5" type="pic"/>
          </p:nvPr>
        </p:nvSpPr>
        <p:spPr>
          <a:xfrm>
            <a:off x="5572941" y="1571752"/>
            <a:ext cx="1095300" cy="1086000"/>
          </a:xfrm>
          <a:prstGeom prst="ellipse">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80" name="Google Shape;180;p50"/>
          <p:cNvSpPr/>
          <p:nvPr>
            <p:ph idx="6" type="pic"/>
          </p:nvPr>
        </p:nvSpPr>
        <p:spPr>
          <a:xfrm>
            <a:off x="7110019" y="2657915"/>
            <a:ext cx="1095300" cy="1086000"/>
          </a:xfrm>
          <a:prstGeom prst="ellipse">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раздела">
  <p:cSld name="Заголовок раздела">
    <p:spTree>
      <p:nvGrpSpPr>
        <p:cNvPr id="181" name="Shape 181"/>
        <p:cNvGrpSpPr/>
        <p:nvPr/>
      </p:nvGrpSpPr>
      <p:grpSpPr>
        <a:xfrm>
          <a:off x="0" y="0"/>
          <a:ext cx="0" cy="0"/>
          <a:chOff x="0" y="0"/>
          <a:chExt cx="0" cy="0"/>
        </a:xfrm>
      </p:grpSpPr>
      <p:sp>
        <p:nvSpPr>
          <p:cNvPr id="182" name="Google Shape;182;p51"/>
          <p:cNvSpPr/>
          <p:nvPr>
            <p:ph idx="2" type="pic"/>
          </p:nvPr>
        </p:nvSpPr>
        <p:spPr>
          <a:xfrm>
            <a:off x="3404937" y="601579"/>
            <a:ext cx="2658900" cy="40065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Пользовательский макет">
  <p:cSld name="Пользовательский макет">
    <p:spTree>
      <p:nvGrpSpPr>
        <p:cNvPr id="183" name="Shape 18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и объект">
  <p:cSld name="Заголовок и объект">
    <p:spTree>
      <p:nvGrpSpPr>
        <p:cNvPr id="13" name="Shape 13"/>
        <p:cNvGrpSpPr/>
        <p:nvPr/>
      </p:nvGrpSpPr>
      <p:grpSpPr>
        <a:xfrm>
          <a:off x="0" y="0"/>
          <a:ext cx="0" cy="0"/>
          <a:chOff x="0" y="0"/>
          <a:chExt cx="0" cy="0"/>
        </a:xfrm>
      </p:grpSpPr>
      <p:sp>
        <p:nvSpPr>
          <p:cNvPr id="14" name="Google Shape;14;p6"/>
          <p:cNvSpPr/>
          <p:nvPr>
            <p:ph idx="2" type="pic"/>
          </p:nvPr>
        </p:nvSpPr>
        <p:spPr>
          <a:xfrm>
            <a:off x="597318" y="1954696"/>
            <a:ext cx="829500" cy="829500"/>
          </a:xfrm>
          <a:prstGeom prst="ellipse">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5" name="Google Shape;15;p6"/>
          <p:cNvSpPr/>
          <p:nvPr>
            <p:ph idx="3" type="pic"/>
          </p:nvPr>
        </p:nvSpPr>
        <p:spPr>
          <a:xfrm>
            <a:off x="597318" y="3421199"/>
            <a:ext cx="829500" cy="829500"/>
          </a:xfrm>
          <a:prstGeom prst="ellipse">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6" name="Google Shape;16;p6"/>
          <p:cNvSpPr/>
          <p:nvPr>
            <p:ph idx="4" type="pic"/>
          </p:nvPr>
        </p:nvSpPr>
        <p:spPr>
          <a:xfrm>
            <a:off x="4859503" y="1954696"/>
            <a:ext cx="829500" cy="829500"/>
          </a:xfrm>
          <a:prstGeom prst="ellipse">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7" name="Google Shape;17;p6"/>
          <p:cNvSpPr/>
          <p:nvPr>
            <p:ph idx="5" type="pic"/>
          </p:nvPr>
        </p:nvSpPr>
        <p:spPr>
          <a:xfrm>
            <a:off x="4859503" y="3421199"/>
            <a:ext cx="829500" cy="829500"/>
          </a:xfrm>
          <a:prstGeom prst="ellipse">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Пользовательский макет">
  <p:cSld name="7_Пользовательский макет">
    <p:spTree>
      <p:nvGrpSpPr>
        <p:cNvPr id="184" name="Shape 184"/>
        <p:cNvGrpSpPr/>
        <p:nvPr/>
      </p:nvGrpSpPr>
      <p:grpSpPr>
        <a:xfrm>
          <a:off x="0" y="0"/>
          <a:ext cx="0" cy="0"/>
          <a:chOff x="0" y="0"/>
          <a:chExt cx="0" cy="0"/>
        </a:xfrm>
      </p:grpSpPr>
      <p:sp>
        <p:nvSpPr>
          <p:cNvPr id="185" name="Google Shape;185;p53"/>
          <p:cNvSpPr/>
          <p:nvPr>
            <p:ph idx="2" type="pic"/>
          </p:nvPr>
        </p:nvSpPr>
        <p:spPr>
          <a:xfrm>
            <a:off x="0" y="1552074"/>
            <a:ext cx="9144000" cy="21297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Пользовательский макет">
  <p:cSld name="5_Пользовательский макет">
    <p:spTree>
      <p:nvGrpSpPr>
        <p:cNvPr id="186" name="Shape 186"/>
        <p:cNvGrpSpPr/>
        <p:nvPr/>
      </p:nvGrpSpPr>
      <p:grpSpPr>
        <a:xfrm>
          <a:off x="0" y="0"/>
          <a:ext cx="0" cy="0"/>
          <a:chOff x="0" y="0"/>
          <a:chExt cx="0" cy="0"/>
        </a:xfrm>
      </p:grpSpPr>
      <p:sp>
        <p:nvSpPr>
          <p:cNvPr id="187" name="Google Shape;187;p54"/>
          <p:cNvSpPr/>
          <p:nvPr>
            <p:ph idx="2" type="pic"/>
          </p:nvPr>
        </p:nvSpPr>
        <p:spPr>
          <a:xfrm>
            <a:off x="2833776" y="833522"/>
            <a:ext cx="3476400" cy="3476400"/>
          </a:xfrm>
          <a:prstGeom prst="ellipse">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Рисунок с подписью">
  <p:cSld name="Рисунок с подписью">
    <p:spTree>
      <p:nvGrpSpPr>
        <p:cNvPr id="188" name="Shape 188"/>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Два объекта">
  <p:cSld name="Два объекта">
    <p:spTree>
      <p:nvGrpSpPr>
        <p:cNvPr id="189" name="Shape 189"/>
        <p:cNvGrpSpPr/>
        <p:nvPr/>
      </p:nvGrpSpPr>
      <p:grpSpPr>
        <a:xfrm>
          <a:off x="0" y="0"/>
          <a:ext cx="0" cy="0"/>
          <a:chOff x="0" y="0"/>
          <a:chExt cx="0" cy="0"/>
        </a:xfrm>
      </p:grpSpPr>
      <p:sp>
        <p:nvSpPr>
          <p:cNvPr id="190" name="Google Shape;190;p56"/>
          <p:cNvSpPr/>
          <p:nvPr>
            <p:ph idx="2" type="pic"/>
          </p:nvPr>
        </p:nvSpPr>
        <p:spPr>
          <a:xfrm>
            <a:off x="0" y="1708546"/>
            <a:ext cx="9144000" cy="14679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Сравнение">
  <p:cSld name="Сравнение">
    <p:spTree>
      <p:nvGrpSpPr>
        <p:cNvPr id="191" name="Shape 191"/>
        <p:cNvGrpSpPr/>
        <p:nvPr/>
      </p:nvGrpSpPr>
      <p:grpSpPr>
        <a:xfrm>
          <a:off x="0" y="0"/>
          <a:ext cx="0" cy="0"/>
          <a:chOff x="0" y="0"/>
          <a:chExt cx="0" cy="0"/>
        </a:xfrm>
      </p:grpSpPr>
      <p:sp>
        <p:nvSpPr>
          <p:cNvPr id="192" name="Google Shape;192;p57"/>
          <p:cNvSpPr/>
          <p:nvPr>
            <p:ph idx="2" type="pic"/>
          </p:nvPr>
        </p:nvSpPr>
        <p:spPr>
          <a:xfrm>
            <a:off x="0" y="-1"/>
            <a:ext cx="9144000" cy="45120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Пустой слайд">
  <p:cSld name="Пустой слайд">
    <p:spTree>
      <p:nvGrpSpPr>
        <p:cNvPr id="193" name="Shape 193"/>
        <p:cNvGrpSpPr/>
        <p:nvPr/>
      </p:nvGrpSpPr>
      <p:grpSpPr>
        <a:xfrm>
          <a:off x="0" y="0"/>
          <a:ext cx="0" cy="0"/>
          <a:chOff x="0" y="0"/>
          <a:chExt cx="0" cy="0"/>
        </a:xfrm>
      </p:grpSpPr>
      <p:sp>
        <p:nvSpPr>
          <p:cNvPr id="194" name="Google Shape;194;p58"/>
          <p:cNvSpPr/>
          <p:nvPr>
            <p:ph idx="2" type="pic"/>
          </p:nvPr>
        </p:nvSpPr>
        <p:spPr>
          <a:xfrm>
            <a:off x="544430" y="1828800"/>
            <a:ext cx="3642600" cy="15762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и вертикальный текст">
  <p:cSld name="Заголовок и вертикальный текст">
    <p:spTree>
      <p:nvGrpSpPr>
        <p:cNvPr id="195" name="Shape 195"/>
        <p:cNvGrpSpPr/>
        <p:nvPr/>
      </p:nvGrpSpPr>
      <p:grpSpPr>
        <a:xfrm>
          <a:off x="0" y="0"/>
          <a:ext cx="0" cy="0"/>
          <a:chOff x="0" y="0"/>
          <a:chExt cx="0" cy="0"/>
        </a:xfrm>
      </p:grpSpPr>
      <p:sp>
        <p:nvSpPr>
          <p:cNvPr id="196" name="Google Shape;196;p59"/>
          <p:cNvSpPr/>
          <p:nvPr>
            <p:ph idx="2" type="pic"/>
          </p:nvPr>
        </p:nvSpPr>
        <p:spPr>
          <a:xfrm>
            <a:off x="4084093" y="938283"/>
            <a:ext cx="2681700" cy="19689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7" name="Google Shape;197;p59"/>
          <p:cNvSpPr/>
          <p:nvPr>
            <p:ph idx="3" type="pic"/>
          </p:nvPr>
        </p:nvSpPr>
        <p:spPr>
          <a:xfrm>
            <a:off x="6923052" y="938283"/>
            <a:ext cx="1645800" cy="10677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8" name="Google Shape;198;p59"/>
          <p:cNvSpPr/>
          <p:nvPr>
            <p:ph idx="4" type="pic"/>
          </p:nvPr>
        </p:nvSpPr>
        <p:spPr>
          <a:xfrm>
            <a:off x="6923052" y="2168288"/>
            <a:ext cx="1645800" cy="22434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9" name="Google Shape;199;p59"/>
          <p:cNvSpPr/>
          <p:nvPr>
            <p:ph idx="5" type="pic"/>
          </p:nvPr>
        </p:nvSpPr>
        <p:spPr>
          <a:xfrm>
            <a:off x="4084093" y="3048568"/>
            <a:ext cx="1277400" cy="13632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0" name="Google Shape;200;p59"/>
          <p:cNvSpPr/>
          <p:nvPr>
            <p:ph idx="6" type="pic"/>
          </p:nvPr>
        </p:nvSpPr>
        <p:spPr>
          <a:xfrm>
            <a:off x="5518813" y="3048568"/>
            <a:ext cx="1240500" cy="13632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Пользовательский макет">
  <p:cSld name="8_Пользовательский макет">
    <p:spTree>
      <p:nvGrpSpPr>
        <p:cNvPr id="201" name="Shape 201"/>
        <p:cNvGrpSpPr/>
        <p:nvPr/>
      </p:nvGrpSpPr>
      <p:grpSpPr>
        <a:xfrm>
          <a:off x="0" y="0"/>
          <a:ext cx="0" cy="0"/>
          <a:chOff x="0" y="0"/>
          <a:chExt cx="0" cy="0"/>
        </a:xfrm>
      </p:grpSpPr>
      <p:sp>
        <p:nvSpPr>
          <p:cNvPr id="202" name="Google Shape;202;p60"/>
          <p:cNvSpPr/>
          <p:nvPr>
            <p:ph idx="2" type="pic"/>
          </p:nvPr>
        </p:nvSpPr>
        <p:spPr>
          <a:xfrm>
            <a:off x="560552" y="3446137"/>
            <a:ext cx="3666900" cy="10677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3" name="Google Shape;203;p60"/>
          <p:cNvSpPr/>
          <p:nvPr>
            <p:ph idx="3" type="pic"/>
          </p:nvPr>
        </p:nvSpPr>
        <p:spPr>
          <a:xfrm>
            <a:off x="6300372" y="834493"/>
            <a:ext cx="2267100" cy="10695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4" name="Google Shape;204;p60"/>
          <p:cNvSpPr/>
          <p:nvPr>
            <p:ph idx="4" type="pic"/>
          </p:nvPr>
        </p:nvSpPr>
        <p:spPr>
          <a:xfrm>
            <a:off x="4440945" y="834493"/>
            <a:ext cx="1645800" cy="36795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5" name="Google Shape;205;p60"/>
          <p:cNvSpPr/>
          <p:nvPr>
            <p:ph idx="5" type="pic"/>
          </p:nvPr>
        </p:nvSpPr>
        <p:spPr>
          <a:xfrm>
            <a:off x="6300372" y="2129050"/>
            <a:ext cx="1221000" cy="23850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6" name="Google Shape;206;p60"/>
          <p:cNvSpPr/>
          <p:nvPr>
            <p:ph idx="6" type="pic"/>
          </p:nvPr>
        </p:nvSpPr>
        <p:spPr>
          <a:xfrm>
            <a:off x="7715126" y="2129050"/>
            <a:ext cx="852300" cy="7983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7" name="Google Shape;207;p60"/>
          <p:cNvSpPr/>
          <p:nvPr>
            <p:ph idx="7" type="pic"/>
          </p:nvPr>
        </p:nvSpPr>
        <p:spPr>
          <a:xfrm>
            <a:off x="7715126" y="3152633"/>
            <a:ext cx="852300" cy="13614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Пользовательский макет">
  <p:cSld name="9_Пользовательский макет">
    <p:spTree>
      <p:nvGrpSpPr>
        <p:cNvPr id="208" name="Shape 208"/>
        <p:cNvGrpSpPr/>
        <p:nvPr/>
      </p:nvGrpSpPr>
      <p:grpSpPr>
        <a:xfrm>
          <a:off x="0" y="0"/>
          <a:ext cx="0" cy="0"/>
          <a:chOff x="0" y="0"/>
          <a:chExt cx="0" cy="0"/>
        </a:xfrm>
      </p:grpSpPr>
      <p:sp>
        <p:nvSpPr>
          <p:cNvPr id="209" name="Google Shape;209;p61"/>
          <p:cNvSpPr/>
          <p:nvPr>
            <p:ph idx="2" type="pic"/>
          </p:nvPr>
        </p:nvSpPr>
        <p:spPr>
          <a:xfrm>
            <a:off x="560552" y="1925053"/>
            <a:ext cx="1749600" cy="25890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10" name="Google Shape;210;p61"/>
          <p:cNvSpPr/>
          <p:nvPr>
            <p:ph idx="3" type="pic"/>
          </p:nvPr>
        </p:nvSpPr>
        <p:spPr>
          <a:xfrm>
            <a:off x="6858000" y="1925053"/>
            <a:ext cx="1709400" cy="25890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11" name="Google Shape;211;p61"/>
          <p:cNvSpPr/>
          <p:nvPr>
            <p:ph idx="4" type="pic"/>
          </p:nvPr>
        </p:nvSpPr>
        <p:spPr>
          <a:xfrm>
            <a:off x="2502568" y="3248525"/>
            <a:ext cx="1937700" cy="12654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12" name="Google Shape;212;p61"/>
          <p:cNvSpPr/>
          <p:nvPr>
            <p:ph idx="5" type="pic"/>
          </p:nvPr>
        </p:nvSpPr>
        <p:spPr>
          <a:xfrm>
            <a:off x="4632739" y="3248525"/>
            <a:ext cx="2032500" cy="12654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13" name="Google Shape;213;p61"/>
          <p:cNvSpPr/>
          <p:nvPr>
            <p:ph idx="6" type="pic"/>
          </p:nvPr>
        </p:nvSpPr>
        <p:spPr>
          <a:xfrm>
            <a:off x="2502568" y="1925053"/>
            <a:ext cx="4163100" cy="11316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Пользовательский макет">
  <p:cSld name="4_Пользовательский макет">
    <p:spTree>
      <p:nvGrpSpPr>
        <p:cNvPr id="214" name="Shape 214"/>
        <p:cNvGrpSpPr/>
        <p:nvPr/>
      </p:nvGrpSpPr>
      <p:grpSpPr>
        <a:xfrm>
          <a:off x="0" y="0"/>
          <a:ext cx="0" cy="0"/>
          <a:chOff x="0" y="0"/>
          <a:chExt cx="0" cy="0"/>
        </a:xfrm>
      </p:grpSpPr>
      <p:sp>
        <p:nvSpPr>
          <p:cNvPr id="215" name="Google Shape;215;p62"/>
          <p:cNvSpPr/>
          <p:nvPr>
            <p:ph idx="2" type="pic"/>
          </p:nvPr>
        </p:nvSpPr>
        <p:spPr>
          <a:xfrm>
            <a:off x="4286250" y="1712547"/>
            <a:ext cx="4314900" cy="24594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_Пользовательский макет">
  <p:cSld name="12_Пользовательский макет">
    <p:spTree>
      <p:nvGrpSpPr>
        <p:cNvPr id="18" name="Shape 18"/>
        <p:cNvGrpSpPr/>
        <p:nvPr/>
      </p:nvGrpSpPr>
      <p:grpSpPr>
        <a:xfrm>
          <a:off x="0" y="0"/>
          <a:ext cx="0" cy="0"/>
          <a:chOff x="0" y="0"/>
          <a:chExt cx="0" cy="0"/>
        </a:xfrm>
      </p:grpSpPr>
      <p:sp>
        <p:nvSpPr>
          <p:cNvPr id="19" name="Google Shape;19;p7"/>
          <p:cNvSpPr/>
          <p:nvPr>
            <p:ph idx="2" type="pic"/>
          </p:nvPr>
        </p:nvSpPr>
        <p:spPr>
          <a:xfrm>
            <a:off x="1041001" y="1904062"/>
            <a:ext cx="1492200" cy="18588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0" name="Google Shape;20;p7"/>
          <p:cNvSpPr/>
          <p:nvPr>
            <p:ph idx="3" type="pic"/>
          </p:nvPr>
        </p:nvSpPr>
        <p:spPr>
          <a:xfrm>
            <a:off x="2899880" y="1904062"/>
            <a:ext cx="1492200" cy="18588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1" name="Google Shape;21;p7"/>
          <p:cNvSpPr/>
          <p:nvPr>
            <p:ph idx="4" type="pic"/>
          </p:nvPr>
        </p:nvSpPr>
        <p:spPr>
          <a:xfrm>
            <a:off x="4758760" y="1904062"/>
            <a:ext cx="1492200" cy="18588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2" name="Google Shape;22;p7"/>
          <p:cNvSpPr/>
          <p:nvPr>
            <p:ph idx="5" type="pic"/>
          </p:nvPr>
        </p:nvSpPr>
        <p:spPr>
          <a:xfrm>
            <a:off x="6617639" y="1904062"/>
            <a:ext cx="1492200" cy="18588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Пользовательский макет">
  <p:cSld name="1_Пользовательский макет">
    <p:spTree>
      <p:nvGrpSpPr>
        <p:cNvPr id="216" name="Shape 216"/>
        <p:cNvGrpSpPr/>
        <p:nvPr/>
      </p:nvGrpSpPr>
      <p:grpSpPr>
        <a:xfrm>
          <a:off x="0" y="0"/>
          <a:ext cx="0" cy="0"/>
          <a:chOff x="0" y="0"/>
          <a:chExt cx="0" cy="0"/>
        </a:xfrm>
      </p:grpSpPr>
      <p:sp>
        <p:nvSpPr>
          <p:cNvPr id="217" name="Google Shape;217;p63"/>
          <p:cNvSpPr/>
          <p:nvPr>
            <p:ph idx="2" type="pic"/>
          </p:nvPr>
        </p:nvSpPr>
        <p:spPr>
          <a:xfrm>
            <a:off x="585788" y="732422"/>
            <a:ext cx="5486400" cy="36291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18" name="Google Shape;218;p63"/>
          <p:cNvSpPr/>
          <p:nvPr>
            <p:ph idx="3" type="pic"/>
          </p:nvPr>
        </p:nvSpPr>
        <p:spPr>
          <a:xfrm>
            <a:off x="6272213" y="732422"/>
            <a:ext cx="2296800" cy="20289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Объект с подписью">
  <p:cSld name="Объект с подписью">
    <p:spTree>
      <p:nvGrpSpPr>
        <p:cNvPr id="219" name="Shape 219"/>
        <p:cNvGrpSpPr/>
        <p:nvPr/>
      </p:nvGrpSpPr>
      <p:grpSpPr>
        <a:xfrm>
          <a:off x="0" y="0"/>
          <a:ext cx="0" cy="0"/>
          <a:chOff x="0" y="0"/>
          <a:chExt cx="0" cy="0"/>
        </a:xfrm>
      </p:grpSpPr>
      <p:sp>
        <p:nvSpPr>
          <p:cNvPr id="220" name="Google Shape;220;p64"/>
          <p:cNvSpPr/>
          <p:nvPr>
            <p:ph idx="2" type="pic"/>
          </p:nvPr>
        </p:nvSpPr>
        <p:spPr>
          <a:xfrm>
            <a:off x="1588838" y="3153788"/>
            <a:ext cx="633900" cy="633900"/>
          </a:xfrm>
          <a:prstGeom prst="ellipse">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21" name="Google Shape;221;p64"/>
          <p:cNvSpPr/>
          <p:nvPr>
            <p:ph idx="3" type="pic"/>
          </p:nvPr>
        </p:nvSpPr>
        <p:spPr>
          <a:xfrm>
            <a:off x="4254968" y="3153788"/>
            <a:ext cx="633900" cy="633900"/>
          </a:xfrm>
          <a:prstGeom prst="ellipse">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22" name="Google Shape;222;p64"/>
          <p:cNvSpPr/>
          <p:nvPr>
            <p:ph idx="4" type="pic"/>
          </p:nvPr>
        </p:nvSpPr>
        <p:spPr>
          <a:xfrm>
            <a:off x="6956153" y="3153788"/>
            <a:ext cx="633900" cy="633900"/>
          </a:xfrm>
          <a:prstGeom prst="ellipse">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Пользовательский макет">
  <p:cSld name="6_Пользовательский макет">
    <p:spTree>
      <p:nvGrpSpPr>
        <p:cNvPr id="223" name="Shape 223"/>
        <p:cNvGrpSpPr/>
        <p:nvPr/>
      </p:nvGrpSpPr>
      <p:grpSpPr>
        <a:xfrm>
          <a:off x="0" y="0"/>
          <a:ext cx="0" cy="0"/>
          <a:chOff x="0" y="0"/>
          <a:chExt cx="0" cy="0"/>
        </a:xfrm>
      </p:grpSpPr>
      <p:sp>
        <p:nvSpPr>
          <p:cNvPr id="224" name="Google Shape;224;p65"/>
          <p:cNvSpPr/>
          <p:nvPr>
            <p:ph idx="2" type="pic"/>
          </p:nvPr>
        </p:nvSpPr>
        <p:spPr>
          <a:xfrm>
            <a:off x="546808" y="833097"/>
            <a:ext cx="2436900" cy="34773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_Пользовательский макет">
  <p:cSld name="11_Пользовательский макет">
    <p:spTree>
      <p:nvGrpSpPr>
        <p:cNvPr id="225" name="Shape 225"/>
        <p:cNvGrpSpPr/>
        <p:nvPr/>
      </p:nvGrpSpPr>
      <p:grpSpPr>
        <a:xfrm>
          <a:off x="0" y="0"/>
          <a:ext cx="0" cy="0"/>
          <a:chOff x="0" y="0"/>
          <a:chExt cx="0" cy="0"/>
        </a:xfrm>
      </p:grpSpPr>
      <p:sp>
        <p:nvSpPr>
          <p:cNvPr id="226" name="Google Shape;226;p66"/>
          <p:cNvSpPr/>
          <p:nvPr>
            <p:ph idx="2" type="pic"/>
          </p:nvPr>
        </p:nvSpPr>
        <p:spPr>
          <a:xfrm>
            <a:off x="3679466" y="954157"/>
            <a:ext cx="1812900" cy="32082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Пользовательский макет">
  <p:cSld name="10_Пользовательский макет">
    <p:spTree>
      <p:nvGrpSpPr>
        <p:cNvPr id="227" name="Shape 227"/>
        <p:cNvGrpSpPr/>
        <p:nvPr/>
      </p:nvGrpSpPr>
      <p:grpSpPr>
        <a:xfrm>
          <a:off x="0" y="0"/>
          <a:ext cx="0" cy="0"/>
          <a:chOff x="0" y="0"/>
          <a:chExt cx="0" cy="0"/>
        </a:xfrm>
      </p:grpSpPr>
      <p:sp>
        <p:nvSpPr>
          <p:cNvPr id="228" name="Google Shape;228;p67"/>
          <p:cNvSpPr/>
          <p:nvPr>
            <p:ph idx="2" type="pic"/>
          </p:nvPr>
        </p:nvSpPr>
        <p:spPr>
          <a:xfrm>
            <a:off x="0" y="-1"/>
            <a:ext cx="9144000" cy="35253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29" name="Google Shape;229;p67"/>
          <p:cNvSpPr/>
          <p:nvPr>
            <p:ph idx="3" type="pic"/>
          </p:nvPr>
        </p:nvSpPr>
        <p:spPr>
          <a:xfrm>
            <a:off x="6619461" y="1204622"/>
            <a:ext cx="1586100" cy="27789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Вертикальный заголовок и текст">
  <p:cSld name="Вертикальный заголовок и текст">
    <p:spTree>
      <p:nvGrpSpPr>
        <p:cNvPr id="230" name="Shape 230"/>
        <p:cNvGrpSpPr/>
        <p:nvPr/>
      </p:nvGrpSpPr>
      <p:grpSpPr>
        <a:xfrm>
          <a:off x="0" y="0"/>
          <a:ext cx="0" cy="0"/>
          <a:chOff x="0" y="0"/>
          <a:chExt cx="0" cy="0"/>
        </a:xfrm>
      </p:grpSpPr>
      <p:sp>
        <p:nvSpPr>
          <p:cNvPr id="231" name="Google Shape;231;p68"/>
          <p:cNvSpPr/>
          <p:nvPr>
            <p:ph idx="2" type="pic"/>
          </p:nvPr>
        </p:nvSpPr>
        <p:spPr>
          <a:xfrm>
            <a:off x="3838433" y="1810194"/>
            <a:ext cx="1479000" cy="26235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_Пользовательский макет">
  <p:cSld name="14_Пользовательский макет">
    <p:spTree>
      <p:nvGrpSpPr>
        <p:cNvPr id="232" name="Shape 232"/>
        <p:cNvGrpSpPr/>
        <p:nvPr/>
      </p:nvGrpSpPr>
      <p:grpSpPr>
        <a:xfrm>
          <a:off x="0" y="0"/>
          <a:ext cx="0" cy="0"/>
          <a:chOff x="0" y="0"/>
          <a:chExt cx="0" cy="0"/>
        </a:xfrm>
      </p:grpSpPr>
      <p:sp>
        <p:nvSpPr>
          <p:cNvPr id="233" name="Google Shape;233;p69"/>
          <p:cNvSpPr/>
          <p:nvPr>
            <p:ph idx="2" type="pic"/>
          </p:nvPr>
        </p:nvSpPr>
        <p:spPr>
          <a:xfrm>
            <a:off x="3670892" y="1957388"/>
            <a:ext cx="1826700" cy="24342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_Пользовательский макет">
  <p:cSld name="15_Пользовательский макет">
    <p:spTree>
      <p:nvGrpSpPr>
        <p:cNvPr id="234" name="Shape 234"/>
        <p:cNvGrpSpPr/>
        <p:nvPr/>
      </p:nvGrpSpPr>
      <p:grpSpPr>
        <a:xfrm>
          <a:off x="0" y="0"/>
          <a:ext cx="0" cy="0"/>
          <a:chOff x="0" y="0"/>
          <a:chExt cx="0" cy="0"/>
        </a:xfrm>
      </p:grpSpPr>
      <p:sp>
        <p:nvSpPr>
          <p:cNvPr id="235" name="Google Shape;235;p70"/>
          <p:cNvSpPr/>
          <p:nvPr>
            <p:ph idx="2" type="pic"/>
          </p:nvPr>
        </p:nvSpPr>
        <p:spPr>
          <a:xfrm>
            <a:off x="821532" y="1957848"/>
            <a:ext cx="1821900" cy="24333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Пользовательский макет">
  <p:cSld name="2_Пользовательский макет">
    <p:spTree>
      <p:nvGrpSpPr>
        <p:cNvPr id="236" name="Shape 236"/>
        <p:cNvGrpSpPr/>
        <p:nvPr/>
      </p:nvGrpSpPr>
      <p:grpSpPr>
        <a:xfrm>
          <a:off x="0" y="0"/>
          <a:ext cx="0" cy="0"/>
          <a:chOff x="0" y="0"/>
          <a:chExt cx="0" cy="0"/>
        </a:xfrm>
      </p:grpSpPr>
      <p:sp>
        <p:nvSpPr>
          <p:cNvPr id="237" name="Google Shape;237;p71"/>
          <p:cNvSpPr/>
          <p:nvPr>
            <p:ph idx="2" type="pic"/>
          </p:nvPr>
        </p:nvSpPr>
        <p:spPr>
          <a:xfrm>
            <a:off x="0" y="-1"/>
            <a:ext cx="9144000" cy="51435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Только заголовок">
  <p:cSld name="Только заголовок">
    <p:spTree>
      <p:nvGrpSpPr>
        <p:cNvPr id="238" name="Shape 238"/>
        <p:cNvGrpSpPr/>
        <p:nvPr/>
      </p:nvGrpSpPr>
      <p:grpSpPr>
        <a:xfrm>
          <a:off x="0" y="0"/>
          <a:ext cx="0" cy="0"/>
          <a:chOff x="0" y="0"/>
          <a:chExt cx="0" cy="0"/>
        </a:xfrm>
      </p:grpSpPr>
      <p:sp>
        <p:nvSpPr>
          <p:cNvPr id="239" name="Google Shape;239;p72"/>
          <p:cNvSpPr/>
          <p:nvPr>
            <p:ph idx="2" type="pic"/>
          </p:nvPr>
        </p:nvSpPr>
        <p:spPr>
          <a:xfrm>
            <a:off x="4286250" y="-1"/>
            <a:ext cx="4857600" cy="4512000"/>
          </a:xfrm>
          <a:prstGeom prst="rect">
            <a:avLst/>
          </a:prstGeom>
          <a:noFill/>
          <a:ln>
            <a:noFill/>
          </a:ln>
        </p:spPr>
        <p:txBody>
          <a:bodyPr anchorCtr="0" anchor="t" bIns="70125" lIns="70125" spcFirstLastPara="1" rIns="70125" wrap="square" tIns="70125"/>
          <a:lstStyle>
            <a:lvl1pPr indent="-1587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33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65100" lvl="2" marL="876300"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indent="-190500" lvl="3" marL="1244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90500" lvl="4" marL="1587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93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6289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90500" lvl="8" marL="2997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_Пользовательский макет">
  <p:cSld name="13_Пользовательский макет">
    <p:spTree>
      <p:nvGrpSpPr>
        <p:cNvPr id="23" name="Shape 23"/>
        <p:cNvGrpSpPr/>
        <p:nvPr/>
      </p:nvGrpSpPr>
      <p:grpSpPr>
        <a:xfrm>
          <a:off x="0" y="0"/>
          <a:ext cx="0" cy="0"/>
          <a:chOff x="0" y="0"/>
          <a:chExt cx="0" cy="0"/>
        </a:xfrm>
      </p:grpSpPr>
      <p:sp>
        <p:nvSpPr>
          <p:cNvPr id="24" name="Google Shape;24;p8"/>
          <p:cNvSpPr/>
          <p:nvPr>
            <p:ph idx="2" type="pic"/>
          </p:nvPr>
        </p:nvSpPr>
        <p:spPr>
          <a:xfrm>
            <a:off x="961706" y="2657915"/>
            <a:ext cx="1095300" cy="1086000"/>
          </a:xfrm>
          <a:prstGeom prst="ellipse">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5" name="Google Shape;25;p8"/>
          <p:cNvSpPr/>
          <p:nvPr>
            <p:ph idx="3" type="pic"/>
          </p:nvPr>
        </p:nvSpPr>
        <p:spPr>
          <a:xfrm>
            <a:off x="2498784" y="1571752"/>
            <a:ext cx="1095300" cy="1086000"/>
          </a:xfrm>
          <a:prstGeom prst="ellipse">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6" name="Google Shape;26;p8"/>
          <p:cNvSpPr/>
          <p:nvPr>
            <p:ph idx="4" type="pic"/>
          </p:nvPr>
        </p:nvSpPr>
        <p:spPr>
          <a:xfrm>
            <a:off x="4035863" y="2657915"/>
            <a:ext cx="1095300" cy="1086000"/>
          </a:xfrm>
          <a:prstGeom prst="ellipse">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7" name="Google Shape;27;p8"/>
          <p:cNvSpPr/>
          <p:nvPr>
            <p:ph idx="5" type="pic"/>
          </p:nvPr>
        </p:nvSpPr>
        <p:spPr>
          <a:xfrm>
            <a:off x="5572941" y="1571752"/>
            <a:ext cx="1095300" cy="1086000"/>
          </a:xfrm>
          <a:prstGeom prst="ellipse">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28" name="Google Shape;28;p8"/>
          <p:cNvSpPr/>
          <p:nvPr>
            <p:ph idx="6" type="pic"/>
          </p:nvPr>
        </p:nvSpPr>
        <p:spPr>
          <a:xfrm>
            <a:off x="7110019" y="2657915"/>
            <a:ext cx="1095300" cy="1086000"/>
          </a:xfrm>
          <a:prstGeom prst="ellipse">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44" name="Shape 244"/>
        <p:cNvGrpSpPr/>
        <p:nvPr/>
      </p:nvGrpSpPr>
      <p:grpSpPr>
        <a:xfrm>
          <a:off x="0" y="0"/>
          <a:ext cx="0" cy="0"/>
          <a:chOff x="0" y="0"/>
          <a:chExt cx="0" cy="0"/>
        </a:xfrm>
      </p:grpSpPr>
      <p:sp>
        <p:nvSpPr>
          <p:cNvPr id="245" name="Google Shape;245;p74"/>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46" name="Google Shape;246;p74"/>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47" name="Google Shape;247;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48" name="Shape 248"/>
        <p:cNvGrpSpPr/>
        <p:nvPr/>
      </p:nvGrpSpPr>
      <p:grpSpPr>
        <a:xfrm>
          <a:off x="0" y="0"/>
          <a:ext cx="0" cy="0"/>
          <a:chOff x="0" y="0"/>
          <a:chExt cx="0" cy="0"/>
        </a:xfrm>
      </p:grpSpPr>
      <p:sp>
        <p:nvSpPr>
          <p:cNvPr id="249" name="Google Shape;249;p75"/>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0" name="Google Shape;250;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1" name="Shape 251"/>
        <p:cNvGrpSpPr/>
        <p:nvPr/>
      </p:nvGrpSpPr>
      <p:grpSpPr>
        <a:xfrm>
          <a:off x="0" y="0"/>
          <a:ext cx="0" cy="0"/>
          <a:chOff x="0" y="0"/>
          <a:chExt cx="0" cy="0"/>
        </a:xfrm>
      </p:grpSpPr>
      <p:sp>
        <p:nvSpPr>
          <p:cNvPr id="252" name="Google Shape;252;p7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3" name="Google Shape;253;p7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54" name="Google Shape;254;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5" name="Shape 255"/>
        <p:cNvGrpSpPr/>
        <p:nvPr/>
      </p:nvGrpSpPr>
      <p:grpSpPr>
        <a:xfrm>
          <a:off x="0" y="0"/>
          <a:ext cx="0" cy="0"/>
          <a:chOff x="0" y="0"/>
          <a:chExt cx="0" cy="0"/>
        </a:xfrm>
      </p:grpSpPr>
      <p:sp>
        <p:nvSpPr>
          <p:cNvPr id="256" name="Google Shape;256;p7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7" name="Google Shape;257;p7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8" name="Google Shape;258;p7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9" name="Google Shape;259;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0" name="Shape 260"/>
        <p:cNvGrpSpPr/>
        <p:nvPr/>
      </p:nvGrpSpPr>
      <p:grpSpPr>
        <a:xfrm>
          <a:off x="0" y="0"/>
          <a:ext cx="0" cy="0"/>
          <a:chOff x="0" y="0"/>
          <a:chExt cx="0" cy="0"/>
        </a:xfrm>
      </p:grpSpPr>
      <p:sp>
        <p:nvSpPr>
          <p:cNvPr id="261" name="Google Shape;261;p7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2" name="Google Shape;262;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63" name="Shape 263"/>
        <p:cNvGrpSpPr/>
        <p:nvPr/>
      </p:nvGrpSpPr>
      <p:grpSpPr>
        <a:xfrm>
          <a:off x="0" y="0"/>
          <a:ext cx="0" cy="0"/>
          <a:chOff x="0" y="0"/>
          <a:chExt cx="0" cy="0"/>
        </a:xfrm>
      </p:grpSpPr>
      <p:sp>
        <p:nvSpPr>
          <p:cNvPr id="264" name="Google Shape;264;p7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65" name="Google Shape;265;p7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66" name="Google Shape;266;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67" name="Shape 267"/>
        <p:cNvGrpSpPr/>
        <p:nvPr/>
      </p:nvGrpSpPr>
      <p:grpSpPr>
        <a:xfrm>
          <a:off x="0" y="0"/>
          <a:ext cx="0" cy="0"/>
          <a:chOff x="0" y="0"/>
          <a:chExt cx="0" cy="0"/>
        </a:xfrm>
      </p:grpSpPr>
      <p:sp>
        <p:nvSpPr>
          <p:cNvPr id="268" name="Google Shape;268;p80"/>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69" name="Google Shape;269;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70" name="Shape 270"/>
        <p:cNvGrpSpPr/>
        <p:nvPr/>
      </p:nvGrpSpPr>
      <p:grpSpPr>
        <a:xfrm>
          <a:off x="0" y="0"/>
          <a:ext cx="0" cy="0"/>
          <a:chOff x="0" y="0"/>
          <a:chExt cx="0" cy="0"/>
        </a:xfrm>
      </p:grpSpPr>
      <p:sp>
        <p:nvSpPr>
          <p:cNvPr id="271" name="Google Shape;271;p8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81"/>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73" name="Google Shape;273;p81"/>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74" name="Google Shape;274;p81"/>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5" name="Google Shape;275;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76" name="Shape 276"/>
        <p:cNvGrpSpPr/>
        <p:nvPr/>
      </p:nvGrpSpPr>
      <p:grpSpPr>
        <a:xfrm>
          <a:off x="0" y="0"/>
          <a:ext cx="0" cy="0"/>
          <a:chOff x="0" y="0"/>
          <a:chExt cx="0" cy="0"/>
        </a:xfrm>
      </p:grpSpPr>
      <p:sp>
        <p:nvSpPr>
          <p:cNvPr id="277" name="Google Shape;277;p8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278" name="Google Shape;278;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79" name="Shape 279"/>
        <p:cNvGrpSpPr/>
        <p:nvPr/>
      </p:nvGrpSpPr>
      <p:grpSpPr>
        <a:xfrm>
          <a:off x="0" y="0"/>
          <a:ext cx="0" cy="0"/>
          <a:chOff x="0" y="0"/>
          <a:chExt cx="0" cy="0"/>
        </a:xfrm>
      </p:grpSpPr>
      <p:sp>
        <p:nvSpPr>
          <p:cNvPr id="280" name="Google Shape;280;p8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81" name="Google Shape;281;p83"/>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82" name="Google Shape;282;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Заголовок раздела">
  <p:cSld name="Заголовок раздела">
    <p:spTree>
      <p:nvGrpSpPr>
        <p:cNvPr id="29" name="Shape 29"/>
        <p:cNvGrpSpPr/>
        <p:nvPr/>
      </p:nvGrpSpPr>
      <p:grpSpPr>
        <a:xfrm>
          <a:off x="0" y="0"/>
          <a:ext cx="0" cy="0"/>
          <a:chOff x="0" y="0"/>
          <a:chExt cx="0" cy="0"/>
        </a:xfrm>
      </p:grpSpPr>
      <p:sp>
        <p:nvSpPr>
          <p:cNvPr id="30" name="Google Shape;30;p9"/>
          <p:cNvSpPr/>
          <p:nvPr>
            <p:ph idx="2" type="pic"/>
          </p:nvPr>
        </p:nvSpPr>
        <p:spPr>
          <a:xfrm>
            <a:off x="3404937" y="601579"/>
            <a:ext cx="2658900" cy="40065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83" name="Shape 283"/>
        <p:cNvGrpSpPr/>
        <p:nvPr/>
      </p:nvGrpSpPr>
      <p:grpSpPr>
        <a:xfrm>
          <a:off x="0" y="0"/>
          <a:ext cx="0" cy="0"/>
          <a:chOff x="0" y="0"/>
          <a:chExt cx="0" cy="0"/>
        </a:xfrm>
      </p:grpSpPr>
      <p:sp>
        <p:nvSpPr>
          <p:cNvPr id="284" name="Google Shape;284;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Титульный слайд">
  <p:cSld name="Титульный слайд">
    <p:spTree>
      <p:nvGrpSpPr>
        <p:cNvPr id="285" name="Shape 285"/>
        <p:cNvGrpSpPr/>
        <p:nvPr/>
      </p:nvGrpSpPr>
      <p:grpSpPr>
        <a:xfrm>
          <a:off x="0" y="0"/>
          <a:ext cx="0" cy="0"/>
          <a:chOff x="0" y="0"/>
          <a:chExt cx="0" cy="0"/>
        </a:xfrm>
      </p:grpSpPr>
      <p:sp>
        <p:nvSpPr>
          <p:cNvPr id="286" name="Google Shape;286;p85"/>
          <p:cNvSpPr/>
          <p:nvPr/>
        </p:nvSpPr>
        <p:spPr>
          <a:xfrm>
            <a:off x="-14287" y="1428750"/>
            <a:ext cx="9158400" cy="3714900"/>
          </a:xfrm>
          <a:prstGeom prst="rect">
            <a:avLst/>
          </a:prstGeom>
          <a:solidFill>
            <a:srgbClr val="D8D8D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7" name="Google Shape;287;p85"/>
          <p:cNvSpPr/>
          <p:nvPr/>
        </p:nvSpPr>
        <p:spPr>
          <a:xfrm>
            <a:off x="-14287" y="0"/>
            <a:ext cx="9158400" cy="3329100"/>
          </a:xfrm>
          <a:custGeom>
            <a:rect b="b" l="l" r="r" t="t"/>
            <a:pathLst>
              <a:path extrusionOk="0" h="120000" w="120000">
                <a:moveTo>
                  <a:pt x="187" y="0"/>
                </a:moveTo>
                <a:lnTo>
                  <a:pt x="120000" y="0"/>
                </a:lnTo>
                <a:lnTo>
                  <a:pt x="120000" y="120000"/>
                </a:lnTo>
                <a:lnTo>
                  <a:pt x="0" y="87038"/>
                </a:lnTo>
                <a:lnTo>
                  <a:pt x="187" y="0"/>
                </a:lnTo>
                <a:close/>
              </a:path>
            </a:pathLst>
          </a:custGeom>
          <a:solidFill>
            <a:srgbClr val="17161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8" name="Google Shape;288;p85"/>
          <p:cNvSpPr/>
          <p:nvPr/>
        </p:nvSpPr>
        <p:spPr>
          <a:xfrm>
            <a:off x="814388" y="757238"/>
            <a:ext cx="7515300" cy="39291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89" name="Google Shape;289;p85"/>
          <p:cNvSpPr/>
          <p:nvPr>
            <p:ph idx="2" type="pic"/>
          </p:nvPr>
        </p:nvSpPr>
        <p:spPr>
          <a:xfrm>
            <a:off x="1385888" y="2114550"/>
            <a:ext cx="6372300" cy="2100300"/>
          </a:xfrm>
          <a:prstGeom prst="rect">
            <a:avLst/>
          </a:prstGeom>
          <a:noFill/>
          <a:ln>
            <a:noFill/>
          </a:ln>
        </p:spPr>
        <p:txBody>
          <a:bodyPr anchorCtr="0" anchor="t" bIns="68575" lIns="68575" spcFirstLastPara="1" rIns="68575" wrap="square" tIns="68575"/>
          <a:lstStyle>
            <a:lvl1pPr indent="-1714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177800" lvl="1" marL="5207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171450" lvl="2" marL="863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177800" lvl="3" marL="1206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177800" lvl="4" marL="1549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177800" lvl="5" marL="18923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177800" lvl="6" marL="2235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177800" lvl="7" marL="25781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177800" lvl="8" marL="2921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Пользовательский макет">
  <p:cSld name="Пользовательский макет">
    <p:spTree>
      <p:nvGrpSpPr>
        <p:cNvPr id="290" name="Shape 290"/>
        <p:cNvGrpSpPr/>
        <p:nvPr/>
      </p:nvGrpSpPr>
      <p:grpSpPr>
        <a:xfrm>
          <a:off x="0" y="0"/>
          <a:ext cx="0" cy="0"/>
          <a:chOff x="0" y="0"/>
          <a:chExt cx="0" cy="0"/>
        </a:xfrm>
      </p:grpSpPr>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Пользовательский макет">
  <p:cSld name="3_Пользовательский макет">
    <p:spTree>
      <p:nvGrpSpPr>
        <p:cNvPr id="291" name="Shape 291"/>
        <p:cNvGrpSpPr/>
        <p:nvPr/>
      </p:nvGrpSpPr>
      <p:grpSpPr>
        <a:xfrm>
          <a:off x="0" y="0"/>
          <a:ext cx="0" cy="0"/>
          <a:chOff x="0" y="0"/>
          <a:chExt cx="0" cy="0"/>
        </a:xfrm>
      </p:grpSpPr>
      <p:sp>
        <p:nvSpPr>
          <p:cNvPr id="292" name="Google Shape;292;p87"/>
          <p:cNvSpPr/>
          <p:nvPr>
            <p:ph idx="2" type="pic"/>
          </p:nvPr>
        </p:nvSpPr>
        <p:spPr>
          <a:xfrm>
            <a:off x="3927952" y="1475573"/>
            <a:ext cx="1288200" cy="1288200"/>
          </a:xfrm>
          <a:prstGeom prst="ellipse">
            <a:avLst/>
          </a:prstGeom>
          <a:noFill/>
          <a:ln>
            <a:noFill/>
          </a:ln>
        </p:spPr>
        <p:txBody>
          <a:bodyPr anchorCtr="0" anchor="t" bIns="68575" lIns="68575" spcFirstLastPara="1" rIns="68575" wrap="square" tIns="68575"/>
          <a:lstStyle>
            <a:lvl1pPr indent="-1714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207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71450" lvl="2" marL="863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177800" lvl="3" marL="1206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77800" lvl="4" marL="1549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8923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35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5781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77800" lvl="8" marL="2921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Пользовательский макет">
  <p:cSld name="1_Пользовательский макет">
    <p:spTree>
      <p:nvGrpSpPr>
        <p:cNvPr id="293" name="Shape 293"/>
        <p:cNvGrpSpPr/>
        <p:nvPr/>
      </p:nvGrpSpPr>
      <p:grpSpPr>
        <a:xfrm>
          <a:off x="0" y="0"/>
          <a:ext cx="0" cy="0"/>
          <a:chOff x="0" y="0"/>
          <a:chExt cx="0" cy="0"/>
        </a:xfrm>
      </p:grpSpPr>
      <p:sp>
        <p:nvSpPr>
          <p:cNvPr id="294" name="Google Shape;294;p88"/>
          <p:cNvSpPr/>
          <p:nvPr/>
        </p:nvSpPr>
        <p:spPr>
          <a:xfrm>
            <a:off x="499769" y="4829065"/>
            <a:ext cx="239400" cy="173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fld id="{00000000-1234-1234-1234-123412341234}" type="slidenum">
              <a:rPr b="0" lang="en-US" sz="700">
                <a:solidFill>
                  <a:schemeClr val="dk1"/>
                </a:solidFill>
                <a:latin typeface="Calibri"/>
                <a:ea typeface="Calibri"/>
                <a:cs typeface="Calibri"/>
                <a:sym typeface="Calibri"/>
              </a:rPr>
              <a:t>‹#›</a:t>
            </a:fld>
            <a:endParaRPr b="0" sz="900">
              <a:solidFill>
                <a:schemeClr val="dk1"/>
              </a:solidFill>
              <a:latin typeface="Calibri"/>
              <a:ea typeface="Calibri"/>
              <a:cs typeface="Calibri"/>
              <a:sym typeface="Calibri"/>
            </a:endParaRPr>
          </a:p>
        </p:txBody>
      </p:sp>
      <p:sp>
        <p:nvSpPr>
          <p:cNvPr id="295" name="Google Shape;295;p88"/>
          <p:cNvSpPr/>
          <p:nvPr/>
        </p:nvSpPr>
        <p:spPr>
          <a:xfrm flipH="1">
            <a:off x="4584000" y="-562"/>
            <a:ext cx="4560000" cy="5143500"/>
          </a:xfrm>
          <a:prstGeom prst="snip1Rect">
            <a:avLst>
              <a:gd fmla="val 50000" name="adj"/>
            </a:avLst>
          </a:prstGeom>
          <a:solidFill>
            <a:srgbClr val="F2F2F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Пустой слайд">
  <p:cSld name="Пустой слайд">
    <p:spTree>
      <p:nvGrpSpPr>
        <p:cNvPr id="296" name="Shape 296"/>
        <p:cNvGrpSpPr/>
        <p:nvPr/>
      </p:nvGrpSpPr>
      <p:grpSpPr>
        <a:xfrm>
          <a:off x="0" y="0"/>
          <a:ext cx="0" cy="0"/>
          <a:chOff x="0" y="0"/>
          <a:chExt cx="0" cy="0"/>
        </a:xfrm>
      </p:grpSpPr>
      <p:sp>
        <p:nvSpPr>
          <p:cNvPr id="297" name="Google Shape;297;p89"/>
          <p:cNvSpPr/>
          <p:nvPr>
            <p:ph idx="2" type="pic"/>
          </p:nvPr>
        </p:nvSpPr>
        <p:spPr>
          <a:xfrm>
            <a:off x="544430" y="1828800"/>
            <a:ext cx="3642600" cy="1576200"/>
          </a:xfrm>
          <a:prstGeom prst="rect">
            <a:avLst/>
          </a:prstGeom>
          <a:noFill/>
          <a:ln>
            <a:noFill/>
          </a:ln>
        </p:spPr>
        <p:txBody>
          <a:bodyPr anchorCtr="0" anchor="t" bIns="68575" lIns="68575" spcFirstLastPara="1" rIns="68575" wrap="square" tIns="68575"/>
          <a:lstStyle>
            <a:lvl1pPr indent="-171450" lvl="0" marL="1778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177800" lvl="1" marL="5207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171450" lvl="2" marL="863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177800" lvl="3" marL="12065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177800" lvl="4" marL="1549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177800" lvl="5" marL="18923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177800" lvl="6" marL="2235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177800" lvl="7" marL="25781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177800" lvl="8" marL="2921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Сравнение">
  <p:cSld name="Сравнение">
    <p:spTree>
      <p:nvGrpSpPr>
        <p:cNvPr id="298" name="Shape 298"/>
        <p:cNvGrpSpPr/>
        <p:nvPr/>
      </p:nvGrpSpPr>
      <p:grpSpPr>
        <a:xfrm>
          <a:off x="0" y="0"/>
          <a:ext cx="0" cy="0"/>
          <a:chOff x="0" y="0"/>
          <a:chExt cx="0" cy="0"/>
        </a:xfrm>
      </p:grpSpPr>
      <p:sp>
        <p:nvSpPr>
          <p:cNvPr id="299" name="Google Shape;299;p90"/>
          <p:cNvSpPr/>
          <p:nvPr/>
        </p:nvSpPr>
        <p:spPr>
          <a:xfrm flipH="1" rot="10800000">
            <a:off x="-163" y="2061142"/>
            <a:ext cx="9144300" cy="3093600"/>
          </a:xfrm>
          <a:custGeom>
            <a:rect b="b" l="l" r="r" t="t"/>
            <a:pathLst>
              <a:path extrusionOk="0" h="120000" w="120000">
                <a:moveTo>
                  <a:pt x="189" y="0"/>
                </a:moveTo>
                <a:lnTo>
                  <a:pt x="119865" y="0"/>
                </a:lnTo>
                <a:cubicBezTo>
                  <a:pt x="119910" y="40000"/>
                  <a:pt x="119955" y="80000"/>
                  <a:pt x="120000" y="120000"/>
                </a:cubicBezTo>
                <a:lnTo>
                  <a:pt x="2" y="63486"/>
                </a:lnTo>
                <a:cubicBezTo>
                  <a:pt x="-24" y="41927"/>
                  <a:pt x="216" y="21559"/>
                  <a:pt x="189" y="0"/>
                </a:cubicBezTo>
                <a:close/>
              </a:path>
            </a:pathLst>
          </a:cu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00" name="Google Shape;300;p90"/>
          <p:cNvSpPr/>
          <p:nvPr/>
        </p:nvSpPr>
        <p:spPr>
          <a:xfrm>
            <a:off x="499769" y="4829065"/>
            <a:ext cx="239400" cy="173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fld id="{00000000-1234-1234-1234-123412341234}" type="slidenum">
              <a:rPr b="0" lang="en-US" sz="700">
                <a:solidFill>
                  <a:schemeClr val="dk1"/>
                </a:solidFill>
                <a:latin typeface="Calibri"/>
                <a:ea typeface="Calibri"/>
                <a:cs typeface="Calibri"/>
                <a:sym typeface="Calibri"/>
              </a:rPr>
              <a:t>‹#›</a:t>
            </a:fld>
            <a:endParaRPr b="0" sz="900">
              <a:solidFill>
                <a:schemeClr val="dk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_Пользовательский макет">
  <p:cSld name="7_Пользовательский макет">
    <p:spTree>
      <p:nvGrpSpPr>
        <p:cNvPr id="31" name="Shape 31"/>
        <p:cNvGrpSpPr/>
        <p:nvPr/>
      </p:nvGrpSpPr>
      <p:grpSpPr>
        <a:xfrm>
          <a:off x="0" y="0"/>
          <a:ext cx="0" cy="0"/>
          <a:chOff x="0" y="0"/>
          <a:chExt cx="0" cy="0"/>
        </a:xfrm>
      </p:grpSpPr>
      <p:sp>
        <p:nvSpPr>
          <p:cNvPr id="32" name="Google Shape;32;p10"/>
          <p:cNvSpPr/>
          <p:nvPr>
            <p:ph idx="2" type="pic"/>
          </p:nvPr>
        </p:nvSpPr>
        <p:spPr>
          <a:xfrm>
            <a:off x="0" y="1552074"/>
            <a:ext cx="9144000" cy="2129700"/>
          </a:xfrm>
          <a:prstGeom prst="rect">
            <a:avLst/>
          </a:prstGeom>
          <a:noFill/>
          <a:ln>
            <a:noFill/>
          </a:ln>
        </p:spPr>
        <p:txBody>
          <a:bodyPr anchorCtr="0" anchor="t" bIns="91425" lIns="91425" spcFirstLastPara="1" rIns="91425" wrap="square" tIns="91425"/>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6"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2.xml"/><Relationship Id="rId22" Type="http://schemas.openxmlformats.org/officeDocument/2006/relationships/slideLayout" Target="../slideLayouts/slideLayout64.xml"/><Relationship Id="rId21" Type="http://schemas.openxmlformats.org/officeDocument/2006/relationships/slideLayout" Target="../slideLayouts/slideLayout63.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theme" Target="../theme/theme4.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 Id="rId11" Type="http://schemas.openxmlformats.org/officeDocument/2006/relationships/slideLayout" Target="../slideLayouts/slideLayout53.xml"/><Relationship Id="rId10" Type="http://schemas.openxmlformats.org/officeDocument/2006/relationships/slideLayout" Target="../slideLayouts/slideLayout52.xml"/><Relationship Id="rId13" Type="http://schemas.openxmlformats.org/officeDocument/2006/relationships/slideLayout" Target="../slideLayouts/slideLayout55.xml"/><Relationship Id="rId12" Type="http://schemas.openxmlformats.org/officeDocument/2006/relationships/slideLayout" Target="../slideLayouts/slideLayout54.xml"/><Relationship Id="rId15" Type="http://schemas.openxmlformats.org/officeDocument/2006/relationships/slideLayout" Target="../slideLayouts/slideLayout57.xml"/><Relationship Id="rId14" Type="http://schemas.openxmlformats.org/officeDocument/2006/relationships/slideLayout" Target="../slideLayouts/slideLayout56.xml"/><Relationship Id="rId17" Type="http://schemas.openxmlformats.org/officeDocument/2006/relationships/slideLayout" Target="../slideLayouts/slideLayout59.xml"/><Relationship Id="rId16" Type="http://schemas.openxmlformats.org/officeDocument/2006/relationships/slideLayout" Target="../slideLayouts/slideLayout58.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slideLayout" Target="../slideLayouts/slideLayout71.xml"/><Relationship Id="rId3" Type="http://schemas.openxmlformats.org/officeDocument/2006/relationships/slideLayout" Target="../slideLayouts/slideLayout72.xml"/><Relationship Id="rId4" Type="http://schemas.openxmlformats.org/officeDocument/2006/relationships/slideLayout" Target="../slideLayouts/slideLayout73.xml"/><Relationship Id="rId9" Type="http://schemas.openxmlformats.org/officeDocument/2006/relationships/slideLayout" Target="../slideLayouts/slideLayout78.xml"/><Relationship Id="rId5" Type="http://schemas.openxmlformats.org/officeDocument/2006/relationships/slideLayout" Target="../slideLayouts/slideLayout74.xml"/><Relationship Id="rId6" Type="http://schemas.openxmlformats.org/officeDocument/2006/relationships/slideLayout" Target="../slideLayouts/slideLayout75.xml"/><Relationship Id="rId7" Type="http://schemas.openxmlformats.org/officeDocument/2006/relationships/slideLayout" Target="../slideLayouts/slideLayout76.xml"/><Relationship Id="rId8" Type="http://schemas.openxmlformats.org/officeDocument/2006/relationships/slideLayout" Target="../slideLayouts/slideLayout77.xml"/><Relationship Id="rId11" Type="http://schemas.openxmlformats.org/officeDocument/2006/relationships/slideLayout" Target="../slideLayouts/slideLayout80.xml"/><Relationship Id="rId10" Type="http://schemas.openxmlformats.org/officeDocument/2006/relationships/slideLayout" Target="../slideLayouts/slideLayout79.xml"/><Relationship Id="rId13" Type="http://schemas.openxmlformats.org/officeDocument/2006/relationships/slideLayout" Target="../slideLayouts/slideLayout82.xml"/><Relationship Id="rId12" Type="http://schemas.openxmlformats.org/officeDocument/2006/relationships/slideLayout" Target="../slideLayouts/slideLayout81.xml"/><Relationship Id="rId15" Type="http://schemas.openxmlformats.org/officeDocument/2006/relationships/slideLayout" Target="../slideLayouts/slideLayout84.xml"/><Relationship Id="rId14" Type="http://schemas.openxmlformats.org/officeDocument/2006/relationships/slideLayout" Target="../slideLayouts/slideLayout83.xml"/><Relationship Id="rId17" Type="http://schemas.openxmlformats.org/officeDocument/2006/relationships/slideLayout" Target="../slideLayouts/slideLayout86.xml"/><Relationship Id="rId16" Type="http://schemas.openxmlformats.org/officeDocument/2006/relationships/slideLayout" Target="../slideLayouts/slideLayout85.xml"/><Relationship Id="rId18"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5" name="Shape 8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0" name="Shape 16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240" name="Shape 240"/>
        <p:cNvGrpSpPr/>
        <p:nvPr/>
      </p:nvGrpSpPr>
      <p:grpSpPr>
        <a:xfrm>
          <a:off x="0" y="0"/>
          <a:ext cx="0" cy="0"/>
          <a:chOff x="0" y="0"/>
          <a:chExt cx="0" cy="0"/>
        </a:xfrm>
      </p:grpSpPr>
      <p:sp>
        <p:nvSpPr>
          <p:cNvPr id="241" name="Google Shape;241;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42" name="Google Shape;242;p7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243" name="Google Shape;243;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44.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3.png"/><Relationship Id="rId9" Type="http://schemas.openxmlformats.org/officeDocument/2006/relationships/image" Target="../media/image45.png"/><Relationship Id="rId5" Type="http://schemas.openxmlformats.org/officeDocument/2006/relationships/image" Target="../media/image44.png"/><Relationship Id="rId6" Type="http://schemas.openxmlformats.org/officeDocument/2006/relationships/image" Target="../media/image47.png"/><Relationship Id="rId7" Type="http://schemas.openxmlformats.org/officeDocument/2006/relationships/image" Target="../media/image48.png"/><Relationship Id="rId8" Type="http://schemas.openxmlformats.org/officeDocument/2006/relationships/image" Target="../media/image4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25.jpg"/><Relationship Id="rId5" Type="http://schemas.openxmlformats.org/officeDocument/2006/relationships/image" Target="../media/image32.png"/><Relationship Id="rId6" Type="http://schemas.openxmlformats.org/officeDocument/2006/relationships/image" Target="../media/image37.png"/><Relationship Id="rId7" Type="http://schemas.openxmlformats.org/officeDocument/2006/relationships/image" Target="../media/image35.png"/><Relationship Id="rId8"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23.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hyperlink" Target="https://www.bbva.com/wp-content/uploads/2015/08/millenials.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2.png"/><Relationship Id="rId9"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4.png"/><Relationship Id="rId8"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43.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40.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3.png"/><Relationship Id="rId9" Type="http://schemas.openxmlformats.org/officeDocument/2006/relationships/image" Target="../media/image33.png"/><Relationship Id="rId5" Type="http://schemas.openxmlformats.org/officeDocument/2006/relationships/image" Target="../media/image21.png"/><Relationship Id="rId6" Type="http://schemas.openxmlformats.org/officeDocument/2006/relationships/image" Target="../media/image11.png"/><Relationship Id="rId7" Type="http://schemas.openxmlformats.org/officeDocument/2006/relationships/image" Target="../media/image38.png"/><Relationship Id="rId8" Type="http://schemas.openxmlformats.org/officeDocument/2006/relationships/image" Target="../media/image14.png"/><Relationship Id="rId11" Type="http://schemas.openxmlformats.org/officeDocument/2006/relationships/image" Target="../media/image49.png"/><Relationship Id="rId10" Type="http://schemas.openxmlformats.org/officeDocument/2006/relationships/image" Target="../media/image50.png"/><Relationship Id="rId13" Type="http://schemas.openxmlformats.org/officeDocument/2006/relationships/image" Target="../media/image29.png"/><Relationship Id="rId12" Type="http://schemas.openxmlformats.org/officeDocument/2006/relationships/image" Target="../media/image16.png"/><Relationship Id="rId15" Type="http://schemas.openxmlformats.org/officeDocument/2006/relationships/image" Target="../media/image12.pn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pic>
        <p:nvPicPr>
          <p:cNvPr id="305" name="Google Shape;305;p91"/>
          <p:cNvPicPr preferRelativeResize="0"/>
          <p:nvPr/>
        </p:nvPicPr>
        <p:blipFill rotWithShape="1">
          <a:blip r:embed="rId3">
            <a:alphaModFix/>
          </a:blip>
          <a:srcRect b="14919" l="0" r="0" t="-14920"/>
          <a:stretch/>
        </p:blipFill>
        <p:spPr>
          <a:xfrm>
            <a:off x="0" y="-909000"/>
            <a:ext cx="9143997" cy="6094486"/>
          </a:xfrm>
          <a:prstGeom prst="rect">
            <a:avLst/>
          </a:prstGeom>
          <a:noFill/>
          <a:ln>
            <a:noFill/>
          </a:ln>
        </p:spPr>
      </p:pic>
      <p:sp>
        <p:nvSpPr>
          <p:cNvPr id="306" name="Google Shape;306;p91"/>
          <p:cNvSpPr txBox="1"/>
          <p:nvPr/>
        </p:nvSpPr>
        <p:spPr>
          <a:xfrm>
            <a:off x="3307175" y="4462700"/>
            <a:ext cx="1973400" cy="86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300"/>
              <a:buFont typeface="Arial"/>
              <a:buNone/>
            </a:pPr>
            <a:r>
              <a:t/>
            </a:r>
            <a:endParaRPr b="1" i="0" sz="2300" u="none" cap="none" strike="noStrike">
              <a:solidFill>
                <a:schemeClr val="dk1"/>
              </a:solidFill>
              <a:latin typeface="Karla"/>
              <a:ea typeface="Karla"/>
              <a:cs typeface="Karla"/>
              <a:sym typeface="Karla"/>
            </a:endParaRPr>
          </a:p>
        </p:txBody>
      </p:sp>
      <p:sp>
        <p:nvSpPr>
          <p:cNvPr id="307" name="Google Shape;307;p91"/>
          <p:cNvSpPr/>
          <p:nvPr/>
        </p:nvSpPr>
        <p:spPr>
          <a:xfrm>
            <a:off x="76200" y="65675"/>
            <a:ext cx="9144000" cy="5196000"/>
          </a:xfrm>
          <a:prstGeom prst="rect">
            <a:avLst/>
          </a:prstGeom>
          <a:solidFill>
            <a:srgbClr val="818080">
              <a:alpha val="6901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3F3F3"/>
              </a:solidFill>
              <a:latin typeface="Arial"/>
              <a:ea typeface="Arial"/>
              <a:cs typeface="Arial"/>
              <a:sym typeface="Arial"/>
            </a:endParaRPr>
          </a:p>
        </p:txBody>
      </p:sp>
      <p:pic>
        <p:nvPicPr>
          <p:cNvPr id="308" name="Google Shape;308;p91"/>
          <p:cNvPicPr preferRelativeResize="0"/>
          <p:nvPr/>
        </p:nvPicPr>
        <p:blipFill rotWithShape="1">
          <a:blip r:embed="rId4">
            <a:alphaModFix/>
          </a:blip>
          <a:srcRect b="0" l="0" r="0" t="0"/>
          <a:stretch/>
        </p:blipFill>
        <p:spPr>
          <a:xfrm>
            <a:off x="1402474" y="1573750"/>
            <a:ext cx="6339049" cy="1128950"/>
          </a:xfrm>
          <a:prstGeom prst="rect">
            <a:avLst/>
          </a:prstGeom>
          <a:noFill/>
          <a:ln>
            <a:noFill/>
          </a:ln>
        </p:spPr>
      </p:pic>
      <p:sp>
        <p:nvSpPr>
          <p:cNvPr id="309" name="Google Shape;309;p91"/>
          <p:cNvSpPr txBox="1"/>
          <p:nvPr/>
        </p:nvSpPr>
        <p:spPr>
          <a:xfrm>
            <a:off x="1311450" y="3104450"/>
            <a:ext cx="6521100" cy="62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US" sz="1800">
                <a:solidFill>
                  <a:srgbClr val="EFEFEF"/>
                </a:solidFill>
                <a:latin typeface="Montserrat"/>
                <a:ea typeface="Montserrat"/>
                <a:cs typeface="Montserrat"/>
                <a:sym typeface="Montserrat"/>
              </a:rPr>
              <a:t>Own the end-to-end homebuying experience.</a:t>
            </a:r>
            <a:endParaRPr b="1" sz="1800">
              <a:solidFill>
                <a:srgbClr val="EFEFE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t/>
            </a:r>
            <a:endParaRPr>
              <a:solidFill>
                <a:srgbClr val="EFEFE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grpSp>
        <p:nvGrpSpPr>
          <p:cNvPr id="421" name="Google Shape;421;p100"/>
          <p:cNvGrpSpPr/>
          <p:nvPr/>
        </p:nvGrpSpPr>
        <p:grpSpPr>
          <a:xfrm>
            <a:off x="76026" y="1812957"/>
            <a:ext cx="5360114" cy="659752"/>
            <a:chOff x="4922" y="473845"/>
            <a:chExt cx="10601492" cy="1146000"/>
          </a:xfrm>
        </p:grpSpPr>
        <p:sp>
          <p:nvSpPr>
            <p:cNvPr id="422" name="Google Shape;422;p100"/>
            <p:cNvSpPr/>
            <p:nvPr/>
          </p:nvSpPr>
          <p:spPr>
            <a:xfrm>
              <a:off x="4922" y="473845"/>
              <a:ext cx="2865300" cy="1146000"/>
            </a:xfrm>
            <a:prstGeom prst="chevron">
              <a:avLst>
                <a:gd fmla="val 50000" name="adj"/>
              </a:avLst>
            </a:prstGeom>
            <a:solidFill>
              <a:srgbClr val="0B5394"/>
            </a:solidFill>
            <a:ln cap="flat" cmpd="sng" w="12700">
              <a:solidFill>
                <a:srgbClr val="FFFFFF"/>
              </a:solidFill>
              <a:prstDash val="solid"/>
              <a:miter lim="8000"/>
              <a:headEnd len="sm" w="sm" type="none"/>
              <a:tailEnd len="sm" w="sm" type="none"/>
            </a:ln>
          </p:spPr>
          <p:txBody>
            <a:bodyPr anchorCtr="0" anchor="ctr" bIns="93500" lIns="93500" spcFirstLastPara="1" rIns="93500" wrap="square" tIns="93500">
              <a:noAutofit/>
            </a:bodyPr>
            <a:lstStyle/>
            <a:p>
              <a:pPr indent="0" lvl="0" marL="0" rtl="0" algn="l">
                <a:spcBef>
                  <a:spcPts val="0"/>
                </a:spcBef>
                <a:spcAft>
                  <a:spcPts val="0"/>
                </a:spcAft>
                <a:buNone/>
              </a:pPr>
              <a:r>
                <a:t/>
              </a:r>
              <a:endParaRPr sz="800"/>
            </a:p>
          </p:txBody>
        </p:sp>
        <p:sp>
          <p:nvSpPr>
            <p:cNvPr id="423" name="Google Shape;423;p100"/>
            <p:cNvSpPr txBox="1"/>
            <p:nvPr/>
          </p:nvSpPr>
          <p:spPr>
            <a:xfrm>
              <a:off x="577976" y="473845"/>
              <a:ext cx="1867500" cy="1146000"/>
            </a:xfrm>
            <a:prstGeom prst="rect">
              <a:avLst/>
            </a:prstGeom>
            <a:noFill/>
            <a:ln>
              <a:noFill/>
            </a:ln>
          </p:spPr>
          <p:txBody>
            <a:bodyPr anchorCtr="0" anchor="ctr" bIns="27250" lIns="81825" spcFirstLastPara="1" rIns="27250" wrap="square" tIns="27250">
              <a:noAutofit/>
            </a:bodyPr>
            <a:lstStyle/>
            <a:p>
              <a:pPr indent="0" lvl="0" marL="0" marR="0" rtl="0" algn="ctr">
                <a:lnSpc>
                  <a:spcPct val="90000"/>
                </a:lnSpc>
                <a:spcBef>
                  <a:spcPts val="0"/>
                </a:spcBef>
                <a:spcAft>
                  <a:spcPts val="0"/>
                </a:spcAft>
                <a:buNone/>
              </a:pPr>
              <a:r>
                <a:rPr b="1" lang="en-US" sz="800">
                  <a:solidFill>
                    <a:srgbClr val="FFFFFF"/>
                  </a:solidFill>
                  <a:latin typeface="Overpass"/>
                  <a:ea typeface="Overpass"/>
                  <a:cs typeface="Overpass"/>
                  <a:sym typeface="Overpass"/>
                </a:rPr>
                <a:t>AFFORDABILITY</a:t>
              </a:r>
              <a:endParaRPr b="1" sz="800">
                <a:solidFill>
                  <a:srgbClr val="FFFFFF"/>
                </a:solidFill>
                <a:latin typeface="Overpass"/>
                <a:ea typeface="Overpass"/>
                <a:cs typeface="Overpass"/>
                <a:sym typeface="Overpass"/>
              </a:endParaRPr>
            </a:p>
            <a:p>
              <a:pPr indent="0" lvl="0" marL="0" marR="0" rtl="0" algn="ctr">
                <a:lnSpc>
                  <a:spcPct val="90000"/>
                </a:lnSpc>
                <a:spcBef>
                  <a:spcPts val="0"/>
                </a:spcBef>
                <a:spcAft>
                  <a:spcPts val="0"/>
                </a:spcAft>
                <a:buNone/>
              </a:pPr>
              <a:r>
                <a:rPr b="1" lang="en-US" sz="800">
                  <a:solidFill>
                    <a:srgbClr val="FFFFFF"/>
                  </a:solidFill>
                  <a:latin typeface="Overpass"/>
                  <a:ea typeface="Overpass"/>
                  <a:cs typeface="Overpass"/>
                  <a:sym typeface="Overpass"/>
                </a:rPr>
                <a:t>CALCULATOR</a:t>
              </a:r>
              <a:endParaRPr b="1" sz="800">
                <a:solidFill>
                  <a:srgbClr val="FFFFFF"/>
                </a:solidFill>
                <a:latin typeface="Overpass"/>
                <a:ea typeface="Overpass"/>
                <a:cs typeface="Overpass"/>
                <a:sym typeface="Overpass"/>
              </a:endParaRPr>
            </a:p>
          </p:txBody>
        </p:sp>
        <p:sp>
          <p:nvSpPr>
            <p:cNvPr id="424" name="Google Shape;424;p100"/>
            <p:cNvSpPr/>
            <p:nvPr/>
          </p:nvSpPr>
          <p:spPr>
            <a:xfrm>
              <a:off x="2583652" y="473845"/>
              <a:ext cx="2865300" cy="1146000"/>
            </a:xfrm>
            <a:prstGeom prst="chevron">
              <a:avLst>
                <a:gd fmla="val 50000" name="adj"/>
              </a:avLst>
            </a:prstGeom>
            <a:solidFill>
              <a:srgbClr val="0B5394"/>
            </a:solidFill>
            <a:ln cap="flat" cmpd="sng" w="12700">
              <a:solidFill>
                <a:srgbClr val="FFFFFF"/>
              </a:solidFill>
              <a:prstDash val="solid"/>
              <a:miter lim="8000"/>
              <a:headEnd len="sm" w="sm" type="none"/>
              <a:tailEnd len="sm" w="sm" type="none"/>
            </a:ln>
          </p:spPr>
          <p:txBody>
            <a:bodyPr anchorCtr="0" anchor="ctr" bIns="93500" lIns="93500" spcFirstLastPara="1" rIns="93500" wrap="square" tIns="93500">
              <a:noAutofit/>
            </a:bodyPr>
            <a:lstStyle/>
            <a:p>
              <a:pPr indent="0" lvl="0" marL="0" rtl="0" algn="l">
                <a:spcBef>
                  <a:spcPts val="0"/>
                </a:spcBef>
                <a:spcAft>
                  <a:spcPts val="0"/>
                </a:spcAft>
                <a:buNone/>
              </a:pPr>
              <a:r>
                <a:t/>
              </a:r>
              <a:endParaRPr sz="800"/>
            </a:p>
          </p:txBody>
        </p:sp>
        <p:sp>
          <p:nvSpPr>
            <p:cNvPr id="425" name="Google Shape;425;p100"/>
            <p:cNvSpPr txBox="1"/>
            <p:nvPr/>
          </p:nvSpPr>
          <p:spPr>
            <a:xfrm>
              <a:off x="3156703" y="473845"/>
              <a:ext cx="1719300" cy="1146000"/>
            </a:xfrm>
            <a:prstGeom prst="rect">
              <a:avLst/>
            </a:prstGeom>
            <a:noFill/>
            <a:ln>
              <a:noFill/>
            </a:ln>
          </p:spPr>
          <p:txBody>
            <a:bodyPr anchorCtr="0" anchor="ctr" bIns="27250" lIns="81825" spcFirstLastPara="1" rIns="27250" wrap="square" tIns="27250">
              <a:noAutofit/>
            </a:bodyPr>
            <a:lstStyle/>
            <a:p>
              <a:pPr indent="0" lvl="0" marL="0" marR="0" rtl="0" algn="ctr">
                <a:lnSpc>
                  <a:spcPct val="90000"/>
                </a:lnSpc>
                <a:spcBef>
                  <a:spcPts val="0"/>
                </a:spcBef>
                <a:spcAft>
                  <a:spcPts val="0"/>
                </a:spcAft>
                <a:buNone/>
              </a:pPr>
              <a:r>
                <a:rPr b="1" lang="en-US" sz="800">
                  <a:solidFill>
                    <a:srgbClr val="FFFFFF"/>
                  </a:solidFill>
                  <a:latin typeface="Overpass"/>
                  <a:ea typeface="Overpass"/>
                  <a:cs typeface="Overpass"/>
                  <a:sym typeface="Overpass"/>
                </a:rPr>
                <a:t>EXPLORE</a:t>
              </a:r>
              <a:endParaRPr b="1" sz="800">
                <a:solidFill>
                  <a:srgbClr val="FFFFFF"/>
                </a:solidFill>
                <a:latin typeface="Overpass"/>
                <a:ea typeface="Overpass"/>
                <a:cs typeface="Overpass"/>
                <a:sym typeface="Overpass"/>
              </a:endParaRPr>
            </a:p>
            <a:p>
              <a:pPr indent="0" lvl="0" marL="0" marR="0" rtl="0" algn="ctr">
                <a:lnSpc>
                  <a:spcPct val="90000"/>
                </a:lnSpc>
                <a:spcBef>
                  <a:spcPts val="0"/>
                </a:spcBef>
                <a:spcAft>
                  <a:spcPts val="0"/>
                </a:spcAft>
                <a:buNone/>
              </a:pPr>
              <a:r>
                <a:rPr b="1" lang="en-US" sz="800">
                  <a:solidFill>
                    <a:srgbClr val="FFFFFF"/>
                  </a:solidFill>
                  <a:latin typeface="Overpass"/>
                  <a:ea typeface="Overpass"/>
                  <a:cs typeface="Overpass"/>
                  <a:sym typeface="Overpass"/>
                </a:rPr>
                <a:t>OPTIONS</a:t>
              </a:r>
              <a:endParaRPr b="1" sz="800">
                <a:solidFill>
                  <a:srgbClr val="FFFFFF"/>
                </a:solidFill>
                <a:latin typeface="Overpass"/>
                <a:ea typeface="Overpass"/>
                <a:cs typeface="Overpass"/>
                <a:sym typeface="Overpass"/>
              </a:endParaRPr>
            </a:p>
          </p:txBody>
        </p:sp>
        <p:sp>
          <p:nvSpPr>
            <p:cNvPr id="426" name="Google Shape;426;p100"/>
            <p:cNvSpPr/>
            <p:nvPr/>
          </p:nvSpPr>
          <p:spPr>
            <a:xfrm>
              <a:off x="5162383" y="473845"/>
              <a:ext cx="2865300" cy="1146000"/>
            </a:xfrm>
            <a:prstGeom prst="chevron">
              <a:avLst>
                <a:gd fmla="val 50000" name="adj"/>
              </a:avLst>
            </a:prstGeom>
            <a:solidFill>
              <a:srgbClr val="0B5394"/>
            </a:solidFill>
            <a:ln cap="flat" cmpd="sng" w="12700">
              <a:solidFill>
                <a:srgbClr val="FFFFFF"/>
              </a:solidFill>
              <a:prstDash val="solid"/>
              <a:miter lim="8000"/>
              <a:headEnd len="sm" w="sm" type="none"/>
              <a:tailEnd len="sm" w="sm" type="none"/>
            </a:ln>
          </p:spPr>
          <p:txBody>
            <a:bodyPr anchorCtr="0" anchor="ctr" bIns="93500" lIns="93500" spcFirstLastPara="1" rIns="93500" wrap="square" tIns="93500">
              <a:noAutofit/>
            </a:bodyPr>
            <a:lstStyle/>
            <a:p>
              <a:pPr indent="0" lvl="0" marL="0" rtl="0" algn="l">
                <a:spcBef>
                  <a:spcPts val="0"/>
                </a:spcBef>
                <a:spcAft>
                  <a:spcPts val="0"/>
                </a:spcAft>
                <a:buNone/>
              </a:pPr>
              <a:r>
                <a:t/>
              </a:r>
              <a:endParaRPr sz="800"/>
            </a:p>
          </p:txBody>
        </p:sp>
        <p:sp>
          <p:nvSpPr>
            <p:cNvPr id="427" name="Google Shape;427;p100"/>
            <p:cNvSpPr txBox="1"/>
            <p:nvPr/>
          </p:nvSpPr>
          <p:spPr>
            <a:xfrm>
              <a:off x="5735434" y="473845"/>
              <a:ext cx="1719300" cy="1146000"/>
            </a:xfrm>
            <a:prstGeom prst="rect">
              <a:avLst/>
            </a:prstGeom>
            <a:noFill/>
            <a:ln>
              <a:noFill/>
            </a:ln>
          </p:spPr>
          <p:txBody>
            <a:bodyPr anchorCtr="0" anchor="ctr" bIns="27250" lIns="81825" spcFirstLastPara="1" rIns="27250" wrap="square" tIns="27250">
              <a:noAutofit/>
            </a:bodyPr>
            <a:lstStyle/>
            <a:p>
              <a:pPr indent="0" lvl="0" marL="0" marR="0" rtl="0" algn="ctr">
                <a:lnSpc>
                  <a:spcPct val="90000"/>
                </a:lnSpc>
                <a:spcBef>
                  <a:spcPts val="0"/>
                </a:spcBef>
                <a:spcAft>
                  <a:spcPts val="0"/>
                </a:spcAft>
                <a:buNone/>
              </a:pPr>
              <a:r>
                <a:rPr b="1" lang="en-US" sz="800">
                  <a:solidFill>
                    <a:srgbClr val="FFFFFF"/>
                  </a:solidFill>
                  <a:latin typeface="Overpass"/>
                  <a:ea typeface="Overpass"/>
                  <a:cs typeface="Overpass"/>
                  <a:sym typeface="Overpass"/>
                </a:rPr>
                <a:t>CONTACT</a:t>
              </a:r>
              <a:endParaRPr b="1" sz="800">
                <a:solidFill>
                  <a:srgbClr val="FFFFFF"/>
                </a:solidFill>
                <a:latin typeface="Overpass"/>
                <a:ea typeface="Overpass"/>
                <a:cs typeface="Overpass"/>
                <a:sym typeface="Overpass"/>
              </a:endParaRPr>
            </a:p>
            <a:p>
              <a:pPr indent="0" lvl="0" marL="0" marR="0" rtl="0" algn="ctr">
                <a:lnSpc>
                  <a:spcPct val="90000"/>
                </a:lnSpc>
                <a:spcBef>
                  <a:spcPts val="0"/>
                </a:spcBef>
                <a:spcAft>
                  <a:spcPts val="0"/>
                </a:spcAft>
                <a:buNone/>
              </a:pPr>
              <a:r>
                <a:rPr b="1" lang="en-US" sz="800">
                  <a:solidFill>
                    <a:srgbClr val="FFFFFF"/>
                  </a:solidFill>
                  <a:latin typeface="Overpass"/>
                  <a:ea typeface="Overpass"/>
                  <a:cs typeface="Overpass"/>
                  <a:sym typeface="Overpass"/>
                </a:rPr>
                <a:t>REALTORS</a:t>
              </a:r>
              <a:endParaRPr b="1" sz="800">
                <a:solidFill>
                  <a:srgbClr val="FFFFFF"/>
                </a:solidFill>
                <a:latin typeface="Overpass"/>
                <a:ea typeface="Overpass"/>
                <a:cs typeface="Overpass"/>
                <a:sym typeface="Overpass"/>
              </a:endParaRPr>
            </a:p>
          </p:txBody>
        </p:sp>
        <p:sp>
          <p:nvSpPr>
            <p:cNvPr id="428" name="Google Shape;428;p100"/>
            <p:cNvSpPr/>
            <p:nvPr/>
          </p:nvSpPr>
          <p:spPr>
            <a:xfrm>
              <a:off x="7741114" y="473845"/>
              <a:ext cx="2865300" cy="1146000"/>
            </a:xfrm>
            <a:prstGeom prst="chevron">
              <a:avLst>
                <a:gd fmla="val 50000" name="adj"/>
              </a:avLst>
            </a:prstGeom>
            <a:solidFill>
              <a:srgbClr val="0B5394"/>
            </a:solidFill>
            <a:ln cap="flat" cmpd="sng" w="12700">
              <a:solidFill>
                <a:srgbClr val="FFFFFF"/>
              </a:solidFill>
              <a:prstDash val="solid"/>
              <a:miter lim="8000"/>
              <a:headEnd len="sm" w="sm" type="none"/>
              <a:tailEnd len="sm" w="sm" type="none"/>
            </a:ln>
          </p:spPr>
          <p:txBody>
            <a:bodyPr anchorCtr="0" anchor="ctr" bIns="93500" lIns="93500" spcFirstLastPara="1" rIns="93500" wrap="square" tIns="93500">
              <a:noAutofit/>
            </a:bodyPr>
            <a:lstStyle/>
            <a:p>
              <a:pPr indent="0" lvl="0" marL="0" rtl="0" algn="l">
                <a:spcBef>
                  <a:spcPts val="0"/>
                </a:spcBef>
                <a:spcAft>
                  <a:spcPts val="0"/>
                </a:spcAft>
                <a:buNone/>
              </a:pPr>
              <a:r>
                <a:t/>
              </a:r>
              <a:endParaRPr sz="800"/>
            </a:p>
          </p:txBody>
        </p:sp>
        <p:sp>
          <p:nvSpPr>
            <p:cNvPr id="429" name="Google Shape;429;p100"/>
            <p:cNvSpPr txBox="1"/>
            <p:nvPr/>
          </p:nvSpPr>
          <p:spPr>
            <a:xfrm>
              <a:off x="8314165" y="473845"/>
              <a:ext cx="1719300" cy="1146000"/>
            </a:xfrm>
            <a:prstGeom prst="rect">
              <a:avLst/>
            </a:prstGeom>
            <a:noFill/>
            <a:ln>
              <a:noFill/>
            </a:ln>
          </p:spPr>
          <p:txBody>
            <a:bodyPr anchorCtr="0" anchor="ctr" bIns="27250" lIns="81825" spcFirstLastPara="1" rIns="27250" wrap="square" tIns="27250">
              <a:noAutofit/>
            </a:bodyPr>
            <a:lstStyle/>
            <a:p>
              <a:pPr indent="0" lvl="0" marL="0" marR="0" rtl="0" algn="ctr">
                <a:lnSpc>
                  <a:spcPct val="90000"/>
                </a:lnSpc>
                <a:spcBef>
                  <a:spcPts val="0"/>
                </a:spcBef>
                <a:spcAft>
                  <a:spcPts val="0"/>
                </a:spcAft>
                <a:buNone/>
              </a:pPr>
              <a:r>
                <a:rPr b="1" lang="en-US" sz="800">
                  <a:solidFill>
                    <a:srgbClr val="FFFFFF"/>
                  </a:solidFill>
                  <a:latin typeface="Overpass"/>
                  <a:ea typeface="Overpass"/>
                  <a:cs typeface="Overpass"/>
                  <a:sym typeface="Overpass"/>
                </a:rPr>
                <a:t>SCHEDULE</a:t>
              </a:r>
              <a:endParaRPr b="1" sz="800">
                <a:solidFill>
                  <a:srgbClr val="FFFFFF"/>
                </a:solidFill>
                <a:latin typeface="Overpass"/>
                <a:ea typeface="Overpass"/>
                <a:cs typeface="Overpass"/>
                <a:sym typeface="Overpass"/>
              </a:endParaRPr>
            </a:p>
            <a:p>
              <a:pPr indent="0" lvl="0" marL="0" marR="0" rtl="0" algn="ctr">
                <a:lnSpc>
                  <a:spcPct val="90000"/>
                </a:lnSpc>
                <a:spcBef>
                  <a:spcPts val="0"/>
                </a:spcBef>
                <a:spcAft>
                  <a:spcPts val="0"/>
                </a:spcAft>
                <a:buNone/>
              </a:pPr>
              <a:r>
                <a:rPr b="1" lang="en-US" sz="800">
                  <a:solidFill>
                    <a:srgbClr val="FFFFFF"/>
                  </a:solidFill>
                  <a:latin typeface="Overpass"/>
                  <a:ea typeface="Overpass"/>
                  <a:cs typeface="Overpass"/>
                  <a:sym typeface="Overpass"/>
                </a:rPr>
                <a:t>VISITS</a:t>
              </a:r>
              <a:endParaRPr b="1" sz="800">
                <a:solidFill>
                  <a:srgbClr val="FFFFFF"/>
                </a:solidFill>
                <a:latin typeface="Overpass"/>
                <a:ea typeface="Overpass"/>
                <a:cs typeface="Overpass"/>
                <a:sym typeface="Overpass"/>
              </a:endParaRPr>
            </a:p>
          </p:txBody>
        </p:sp>
      </p:grpSp>
      <p:sp>
        <p:nvSpPr>
          <p:cNvPr id="430" name="Google Shape;430;p100"/>
          <p:cNvSpPr/>
          <p:nvPr/>
        </p:nvSpPr>
        <p:spPr>
          <a:xfrm>
            <a:off x="5243348" y="1812944"/>
            <a:ext cx="1334700" cy="659700"/>
          </a:xfrm>
          <a:prstGeom prst="chevron">
            <a:avLst>
              <a:gd fmla="val 50000" name="adj"/>
            </a:avLst>
          </a:prstGeom>
          <a:solidFill>
            <a:srgbClr val="0B5394"/>
          </a:solidFill>
          <a:ln cap="flat" cmpd="sng" w="12700">
            <a:solidFill>
              <a:srgbClr val="FFFFFF"/>
            </a:solidFill>
            <a:prstDash val="solid"/>
            <a:miter lim="8000"/>
            <a:headEnd len="sm" w="sm" type="none"/>
            <a:tailEnd len="sm" w="sm" type="none"/>
          </a:ln>
        </p:spPr>
        <p:txBody>
          <a:bodyPr anchorCtr="0" anchor="ctr" bIns="93500" lIns="93500" spcFirstLastPara="1" rIns="93500" wrap="square" tIns="93500">
            <a:noAutofit/>
          </a:bodyPr>
          <a:lstStyle/>
          <a:p>
            <a:pPr indent="0" lvl="0" marL="0" rtl="0" algn="l">
              <a:spcBef>
                <a:spcPts val="0"/>
              </a:spcBef>
              <a:spcAft>
                <a:spcPts val="0"/>
              </a:spcAft>
              <a:buNone/>
            </a:pPr>
            <a:r>
              <a:t/>
            </a:r>
            <a:endParaRPr sz="800"/>
          </a:p>
        </p:txBody>
      </p:sp>
      <p:sp>
        <p:nvSpPr>
          <p:cNvPr id="431" name="Google Shape;431;p100"/>
          <p:cNvSpPr txBox="1"/>
          <p:nvPr/>
        </p:nvSpPr>
        <p:spPr>
          <a:xfrm>
            <a:off x="5510275" y="1812944"/>
            <a:ext cx="800700" cy="659700"/>
          </a:xfrm>
          <a:prstGeom prst="rect">
            <a:avLst/>
          </a:prstGeom>
          <a:noFill/>
          <a:ln>
            <a:noFill/>
          </a:ln>
        </p:spPr>
        <p:txBody>
          <a:bodyPr anchorCtr="0" anchor="ctr" bIns="27250" lIns="81825" spcFirstLastPara="1" rIns="27250" wrap="square" tIns="27250">
            <a:noAutofit/>
          </a:bodyPr>
          <a:lstStyle/>
          <a:p>
            <a:pPr indent="0" lvl="0" marL="0" marR="0" rtl="0" algn="ctr">
              <a:lnSpc>
                <a:spcPct val="90000"/>
              </a:lnSpc>
              <a:spcBef>
                <a:spcPts val="0"/>
              </a:spcBef>
              <a:spcAft>
                <a:spcPts val="0"/>
              </a:spcAft>
              <a:buNone/>
            </a:pPr>
            <a:r>
              <a:rPr b="1" lang="en-US" sz="800">
                <a:solidFill>
                  <a:srgbClr val="FFFFFF"/>
                </a:solidFill>
                <a:latin typeface="Overpass"/>
                <a:ea typeface="Overpass"/>
                <a:cs typeface="Overpass"/>
                <a:sym typeface="Overpass"/>
              </a:rPr>
              <a:t>MAKE</a:t>
            </a:r>
            <a:endParaRPr b="1" sz="800">
              <a:solidFill>
                <a:srgbClr val="FFFFFF"/>
              </a:solidFill>
              <a:latin typeface="Overpass"/>
              <a:ea typeface="Overpass"/>
              <a:cs typeface="Overpass"/>
              <a:sym typeface="Overpass"/>
            </a:endParaRPr>
          </a:p>
          <a:p>
            <a:pPr indent="0" lvl="0" marL="0" marR="0" rtl="0" algn="ctr">
              <a:lnSpc>
                <a:spcPct val="90000"/>
              </a:lnSpc>
              <a:spcBef>
                <a:spcPts val="0"/>
              </a:spcBef>
              <a:spcAft>
                <a:spcPts val="0"/>
              </a:spcAft>
              <a:buNone/>
            </a:pPr>
            <a:r>
              <a:rPr b="1" lang="en-US" sz="800">
                <a:solidFill>
                  <a:srgbClr val="FFFFFF"/>
                </a:solidFill>
                <a:latin typeface="Overpass"/>
                <a:ea typeface="Overpass"/>
                <a:cs typeface="Overpass"/>
                <a:sym typeface="Overpass"/>
              </a:rPr>
              <a:t>OFFER</a:t>
            </a:r>
            <a:endParaRPr b="1" sz="800">
              <a:solidFill>
                <a:srgbClr val="FFFFFF"/>
              </a:solidFill>
              <a:latin typeface="Overpass"/>
              <a:ea typeface="Overpass"/>
              <a:cs typeface="Overpass"/>
              <a:sym typeface="Overpass"/>
            </a:endParaRPr>
          </a:p>
        </p:txBody>
      </p:sp>
      <p:sp>
        <p:nvSpPr>
          <p:cNvPr id="432" name="Google Shape;432;p100"/>
          <p:cNvSpPr/>
          <p:nvPr/>
        </p:nvSpPr>
        <p:spPr>
          <a:xfrm>
            <a:off x="6444521" y="1812944"/>
            <a:ext cx="1334700" cy="659700"/>
          </a:xfrm>
          <a:prstGeom prst="chevron">
            <a:avLst>
              <a:gd fmla="val 50000" name="adj"/>
            </a:avLst>
          </a:prstGeom>
          <a:solidFill>
            <a:srgbClr val="0B5394"/>
          </a:solidFill>
          <a:ln cap="flat" cmpd="sng" w="12700">
            <a:solidFill>
              <a:srgbClr val="FFFFFF"/>
            </a:solidFill>
            <a:prstDash val="solid"/>
            <a:miter lim="8000"/>
            <a:headEnd len="sm" w="sm" type="none"/>
            <a:tailEnd len="sm" w="sm" type="none"/>
          </a:ln>
        </p:spPr>
        <p:txBody>
          <a:bodyPr anchorCtr="0" anchor="ctr" bIns="93500" lIns="93500" spcFirstLastPara="1" rIns="93500" wrap="square" tIns="93500">
            <a:noAutofit/>
          </a:bodyPr>
          <a:lstStyle/>
          <a:p>
            <a:pPr indent="0" lvl="0" marL="0" rtl="0" algn="l">
              <a:spcBef>
                <a:spcPts val="0"/>
              </a:spcBef>
              <a:spcAft>
                <a:spcPts val="0"/>
              </a:spcAft>
              <a:buNone/>
            </a:pPr>
            <a:r>
              <a:t/>
            </a:r>
            <a:endParaRPr sz="800"/>
          </a:p>
        </p:txBody>
      </p:sp>
      <p:sp>
        <p:nvSpPr>
          <p:cNvPr id="433" name="Google Shape;433;p100"/>
          <p:cNvSpPr txBox="1"/>
          <p:nvPr/>
        </p:nvSpPr>
        <p:spPr>
          <a:xfrm>
            <a:off x="6711448" y="1812944"/>
            <a:ext cx="800700" cy="659700"/>
          </a:xfrm>
          <a:prstGeom prst="rect">
            <a:avLst/>
          </a:prstGeom>
          <a:noFill/>
          <a:ln>
            <a:noFill/>
          </a:ln>
        </p:spPr>
        <p:txBody>
          <a:bodyPr anchorCtr="0" anchor="ctr" bIns="27250" lIns="81825" spcFirstLastPara="1" rIns="27250" wrap="square" tIns="27250">
            <a:noAutofit/>
          </a:bodyPr>
          <a:lstStyle/>
          <a:p>
            <a:pPr indent="0" lvl="0" marL="0" marR="0" rtl="0" algn="ctr">
              <a:lnSpc>
                <a:spcPct val="90000"/>
              </a:lnSpc>
              <a:spcBef>
                <a:spcPts val="0"/>
              </a:spcBef>
              <a:spcAft>
                <a:spcPts val="0"/>
              </a:spcAft>
              <a:buNone/>
            </a:pPr>
            <a:r>
              <a:rPr b="1" lang="en-US" sz="800">
                <a:solidFill>
                  <a:srgbClr val="FFFFFF"/>
                </a:solidFill>
                <a:latin typeface="Overpass"/>
                <a:ea typeface="Overpass"/>
                <a:cs typeface="Overpass"/>
                <a:sym typeface="Overpass"/>
              </a:rPr>
              <a:t>MORTGAGE</a:t>
            </a:r>
            <a:endParaRPr b="1" sz="800">
              <a:solidFill>
                <a:srgbClr val="FFFFFF"/>
              </a:solidFill>
              <a:latin typeface="Overpass"/>
              <a:ea typeface="Overpass"/>
              <a:cs typeface="Overpass"/>
              <a:sym typeface="Overpass"/>
            </a:endParaRPr>
          </a:p>
          <a:p>
            <a:pPr indent="0" lvl="0" marL="0" marR="0" rtl="0" algn="ctr">
              <a:lnSpc>
                <a:spcPct val="90000"/>
              </a:lnSpc>
              <a:spcBef>
                <a:spcPts val="0"/>
              </a:spcBef>
              <a:spcAft>
                <a:spcPts val="0"/>
              </a:spcAft>
              <a:buNone/>
            </a:pPr>
            <a:r>
              <a:rPr b="1" lang="en-US" sz="800">
                <a:solidFill>
                  <a:srgbClr val="FFFFFF"/>
                </a:solidFill>
                <a:latin typeface="Overpass"/>
                <a:ea typeface="Overpass"/>
                <a:cs typeface="Overpass"/>
                <a:sym typeface="Overpass"/>
              </a:rPr>
              <a:t>APPLICATION</a:t>
            </a:r>
            <a:endParaRPr b="1" sz="800">
              <a:solidFill>
                <a:srgbClr val="FFFFFF"/>
              </a:solidFill>
              <a:latin typeface="Overpass"/>
              <a:ea typeface="Overpass"/>
              <a:cs typeface="Overpass"/>
              <a:sym typeface="Overpass"/>
            </a:endParaRPr>
          </a:p>
        </p:txBody>
      </p:sp>
      <p:sp>
        <p:nvSpPr>
          <p:cNvPr id="434" name="Google Shape;434;p100"/>
          <p:cNvSpPr/>
          <p:nvPr/>
        </p:nvSpPr>
        <p:spPr>
          <a:xfrm>
            <a:off x="79650" y="2648875"/>
            <a:ext cx="8984700" cy="179700"/>
          </a:xfrm>
          <a:prstGeom prst="roundRect">
            <a:avLst>
              <a:gd fmla="val 50000" name="adj"/>
            </a:avLst>
          </a:prstGeom>
          <a:solidFill>
            <a:srgbClr val="EFF0F4"/>
          </a:solidFill>
          <a:ln>
            <a:noFill/>
          </a:ln>
        </p:spPr>
        <p:txBody>
          <a:bodyPr anchorCtr="0" anchor="ctr" bIns="71425" lIns="71425" spcFirstLastPara="1" rIns="71425" wrap="square" tIns="71425">
            <a:noAutofit/>
          </a:bodyPr>
          <a:lstStyle/>
          <a:p>
            <a:pPr indent="0" lvl="0" marL="0" marR="0" rtl="0" algn="ctr">
              <a:lnSpc>
                <a:spcPct val="100000"/>
              </a:lnSpc>
              <a:spcBef>
                <a:spcPts val="0"/>
              </a:spcBef>
              <a:spcAft>
                <a:spcPts val="0"/>
              </a:spcAft>
              <a:buClr>
                <a:srgbClr val="FFFFFF"/>
              </a:buClr>
              <a:buSzPts val="2700"/>
              <a:buFont typeface="Arial"/>
              <a:buNone/>
            </a:pPr>
            <a:r>
              <a:t/>
            </a:r>
            <a:endParaRPr b="0" i="0" sz="2700" u="none" cap="none" strike="noStrike">
              <a:solidFill>
                <a:srgbClr val="0D3E93"/>
              </a:solidFill>
              <a:latin typeface="Arial"/>
              <a:ea typeface="Arial"/>
              <a:cs typeface="Arial"/>
              <a:sym typeface="Arial"/>
            </a:endParaRPr>
          </a:p>
        </p:txBody>
      </p:sp>
      <p:sp>
        <p:nvSpPr>
          <p:cNvPr id="435" name="Google Shape;435;p100"/>
          <p:cNvSpPr txBox="1"/>
          <p:nvPr/>
        </p:nvSpPr>
        <p:spPr>
          <a:xfrm>
            <a:off x="1931850" y="3162250"/>
            <a:ext cx="5280300" cy="1315200"/>
          </a:xfrm>
          <a:prstGeom prst="rect">
            <a:avLst/>
          </a:prstGeom>
          <a:noFill/>
          <a:ln>
            <a:noFill/>
          </a:ln>
        </p:spPr>
        <p:txBody>
          <a:bodyPr anchorCtr="0" anchor="t" bIns="35050" lIns="70125" spcFirstLastPara="1" rIns="70125" wrap="square" tIns="35050">
            <a:noAutofit/>
          </a:bodyPr>
          <a:lstStyle/>
          <a:p>
            <a:pPr indent="0" lvl="0" marL="0" rtl="0" algn="ctr">
              <a:lnSpc>
                <a:spcPct val="115000"/>
              </a:lnSpc>
              <a:spcBef>
                <a:spcPts val="0"/>
              </a:spcBef>
              <a:spcAft>
                <a:spcPts val="0"/>
              </a:spcAft>
              <a:buClr>
                <a:schemeClr val="dk1"/>
              </a:buClr>
              <a:buFont typeface="Arial"/>
              <a:buNone/>
            </a:pPr>
            <a:r>
              <a:rPr b="1" lang="en-US" sz="3000">
                <a:solidFill>
                  <a:srgbClr val="4F4F52"/>
                </a:solidFill>
                <a:latin typeface="Montserrat"/>
                <a:ea typeface="Montserrat"/>
                <a:cs typeface="Montserrat"/>
                <a:sym typeface="Montserrat"/>
              </a:rPr>
              <a:t>Full Visibility</a:t>
            </a:r>
            <a:r>
              <a:rPr b="1" lang="en-US" sz="3000">
                <a:solidFill>
                  <a:srgbClr val="4F4F52"/>
                </a:solidFill>
                <a:latin typeface="Overpass"/>
                <a:ea typeface="Overpass"/>
                <a:cs typeface="Overpass"/>
                <a:sym typeface="Overpass"/>
              </a:rPr>
              <a:t> </a:t>
            </a:r>
            <a:endParaRPr sz="2500">
              <a:solidFill>
                <a:srgbClr val="4F4F52"/>
              </a:solidFill>
              <a:latin typeface="Overpass"/>
              <a:ea typeface="Overpass"/>
              <a:cs typeface="Overpass"/>
              <a:sym typeface="Overpass"/>
            </a:endParaRPr>
          </a:p>
          <a:p>
            <a:pPr indent="0" lvl="0" marL="0" marR="0" rtl="0" algn="ctr">
              <a:lnSpc>
                <a:spcPct val="115000"/>
              </a:lnSpc>
              <a:spcBef>
                <a:spcPts val="0"/>
              </a:spcBef>
              <a:spcAft>
                <a:spcPts val="0"/>
              </a:spcAft>
              <a:buClr>
                <a:schemeClr val="dk1"/>
              </a:buClr>
              <a:buFont typeface="Arial"/>
              <a:buNone/>
            </a:pPr>
            <a:r>
              <a:rPr lang="en-US" sz="2000">
                <a:solidFill>
                  <a:srgbClr val="4F4F52"/>
                </a:solidFill>
                <a:latin typeface="Overpass"/>
                <a:ea typeface="Overpass"/>
                <a:cs typeface="Overpass"/>
                <a:sym typeface="Overpass"/>
              </a:rPr>
              <a:t>Data insights and higher conversions</a:t>
            </a:r>
            <a:r>
              <a:rPr lang="en-US" sz="2500">
                <a:solidFill>
                  <a:srgbClr val="4F4F52"/>
                </a:solidFill>
                <a:latin typeface="Overpass"/>
                <a:ea typeface="Overpass"/>
                <a:cs typeface="Overpass"/>
                <a:sym typeface="Overpass"/>
              </a:rPr>
              <a:t> </a:t>
            </a:r>
            <a:endParaRPr sz="2500">
              <a:solidFill>
                <a:srgbClr val="4F4F52"/>
              </a:solidFill>
              <a:latin typeface="Overpass"/>
              <a:ea typeface="Overpass"/>
              <a:cs typeface="Overpass"/>
              <a:sym typeface="Overpass"/>
            </a:endParaRPr>
          </a:p>
        </p:txBody>
      </p:sp>
      <p:cxnSp>
        <p:nvCxnSpPr>
          <p:cNvPr id="436" name="Google Shape;436;p100"/>
          <p:cNvCxnSpPr/>
          <p:nvPr/>
        </p:nvCxnSpPr>
        <p:spPr>
          <a:xfrm>
            <a:off x="2344350" y="3695650"/>
            <a:ext cx="4455300" cy="0"/>
          </a:xfrm>
          <a:prstGeom prst="straightConnector1">
            <a:avLst/>
          </a:prstGeom>
          <a:noFill/>
          <a:ln cap="flat" cmpd="sng" w="9525">
            <a:solidFill>
              <a:srgbClr val="BFBFBF"/>
            </a:solidFill>
            <a:prstDash val="solid"/>
            <a:miter lim="8000"/>
            <a:headEnd len="sm" w="sm" type="none"/>
            <a:tailEnd len="sm" w="sm" type="none"/>
          </a:ln>
        </p:spPr>
      </p:cxnSp>
      <p:pic>
        <p:nvPicPr>
          <p:cNvPr id="437" name="Google Shape;437;p100"/>
          <p:cNvPicPr preferRelativeResize="0"/>
          <p:nvPr/>
        </p:nvPicPr>
        <p:blipFill>
          <a:blip r:embed="rId3">
            <a:alphaModFix/>
          </a:blip>
          <a:stretch>
            <a:fillRect/>
          </a:stretch>
        </p:blipFill>
        <p:spPr>
          <a:xfrm>
            <a:off x="2977824" y="265400"/>
            <a:ext cx="3188364" cy="1315200"/>
          </a:xfrm>
          <a:prstGeom prst="rect">
            <a:avLst/>
          </a:prstGeom>
          <a:noFill/>
          <a:ln>
            <a:noFill/>
          </a:ln>
        </p:spPr>
      </p:pic>
      <p:sp>
        <p:nvSpPr>
          <p:cNvPr id="438" name="Google Shape;438;p100"/>
          <p:cNvSpPr/>
          <p:nvPr/>
        </p:nvSpPr>
        <p:spPr>
          <a:xfrm>
            <a:off x="7626771" y="1821594"/>
            <a:ext cx="1334700" cy="659700"/>
          </a:xfrm>
          <a:prstGeom prst="chevron">
            <a:avLst>
              <a:gd fmla="val 50000" name="adj"/>
            </a:avLst>
          </a:prstGeom>
          <a:solidFill>
            <a:srgbClr val="0B5394"/>
          </a:solidFill>
          <a:ln cap="flat" cmpd="sng" w="12700">
            <a:solidFill>
              <a:srgbClr val="FFFFFF"/>
            </a:solidFill>
            <a:prstDash val="solid"/>
            <a:miter lim="8000"/>
            <a:headEnd len="sm" w="sm" type="none"/>
            <a:tailEnd len="sm" w="sm" type="none"/>
          </a:ln>
        </p:spPr>
        <p:txBody>
          <a:bodyPr anchorCtr="0" anchor="ctr" bIns="93500" lIns="93500" spcFirstLastPara="1" rIns="93500" wrap="square" tIns="93500">
            <a:noAutofit/>
          </a:bodyPr>
          <a:lstStyle/>
          <a:p>
            <a:pPr indent="0" lvl="0" marL="0" rtl="0" algn="l">
              <a:spcBef>
                <a:spcPts val="0"/>
              </a:spcBef>
              <a:spcAft>
                <a:spcPts val="0"/>
              </a:spcAft>
              <a:buNone/>
            </a:pPr>
            <a:r>
              <a:t/>
            </a:r>
            <a:endParaRPr sz="800"/>
          </a:p>
        </p:txBody>
      </p:sp>
      <p:sp>
        <p:nvSpPr>
          <p:cNvPr id="439" name="Google Shape;439;p100"/>
          <p:cNvSpPr txBox="1"/>
          <p:nvPr/>
        </p:nvSpPr>
        <p:spPr>
          <a:xfrm>
            <a:off x="7893700" y="1821600"/>
            <a:ext cx="873900" cy="659700"/>
          </a:xfrm>
          <a:prstGeom prst="rect">
            <a:avLst/>
          </a:prstGeom>
          <a:noFill/>
          <a:ln>
            <a:noFill/>
          </a:ln>
        </p:spPr>
        <p:txBody>
          <a:bodyPr anchorCtr="0" anchor="ctr" bIns="27250" lIns="81825" spcFirstLastPara="1" rIns="27250" wrap="square" tIns="27250">
            <a:noAutofit/>
          </a:bodyPr>
          <a:lstStyle/>
          <a:p>
            <a:pPr indent="0" lvl="0" marL="0" marR="0" rtl="0" algn="ctr">
              <a:lnSpc>
                <a:spcPct val="90000"/>
              </a:lnSpc>
              <a:spcBef>
                <a:spcPts val="0"/>
              </a:spcBef>
              <a:spcAft>
                <a:spcPts val="0"/>
              </a:spcAft>
              <a:buNone/>
            </a:pPr>
            <a:r>
              <a:rPr b="1" lang="en-US" sz="800">
                <a:solidFill>
                  <a:srgbClr val="FFFFFF"/>
                </a:solidFill>
                <a:latin typeface="Overpass"/>
                <a:ea typeface="Overpass"/>
                <a:cs typeface="Overpass"/>
                <a:sym typeface="Overpass"/>
              </a:rPr>
              <a:t>TRACK HOME VALUE</a:t>
            </a:r>
            <a:endParaRPr b="1" sz="800">
              <a:solidFill>
                <a:srgbClr val="FFFFFF"/>
              </a:solidFill>
              <a:latin typeface="Overpass"/>
              <a:ea typeface="Overpass"/>
              <a:cs typeface="Overpass"/>
              <a:sym typeface="Overpass"/>
            </a:endParaRPr>
          </a:p>
        </p:txBody>
      </p:sp>
      <p:pic>
        <p:nvPicPr>
          <p:cNvPr id="440" name="Google Shape;440;p100"/>
          <p:cNvPicPr preferRelativeResize="0"/>
          <p:nvPr/>
        </p:nvPicPr>
        <p:blipFill rotWithShape="1">
          <a:blip r:embed="rId4">
            <a:alphaModFix/>
          </a:blip>
          <a:srcRect b="0" l="0" r="0" t="0"/>
          <a:stretch/>
        </p:blipFill>
        <p:spPr>
          <a:xfrm>
            <a:off x="8686800" y="4667250"/>
            <a:ext cx="333375" cy="333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101"/>
          <p:cNvSpPr/>
          <p:nvPr/>
        </p:nvSpPr>
        <p:spPr>
          <a:xfrm>
            <a:off x="3373700" y="1394342"/>
            <a:ext cx="2540100" cy="2540100"/>
          </a:xfrm>
          <a:prstGeom prst="donut">
            <a:avLst>
              <a:gd fmla="val 16067" name="adj"/>
            </a:avLst>
          </a:prstGeom>
          <a:solidFill>
            <a:srgbClr val="000000">
              <a:alpha val="1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101"/>
          <p:cNvGrpSpPr/>
          <p:nvPr/>
        </p:nvGrpSpPr>
        <p:grpSpPr>
          <a:xfrm>
            <a:off x="5449250" y="1336525"/>
            <a:ext cx="2780400" cy="669600"/>
            <a:chOff x="5366550" y="1080300"/>
            <a:chExt cx="2780400" cy="669600"/>
          </a:xfrm>
        </p:grpSpPr>
        <p:cxnSp>
          <p:nvCxnSpPr>
            <p:cNvPr id="447" name="Google Shape;447;p101"/>
            <p:cNvCxnSpPr>
              <a:stCxn id="448" idx="1"/>
            </p:cNvCxnSpPr>
            <p:nvPr/>
          </p:nvCxnSpPr>
          <p:spPr>
            <a:xfrm flipH="1">
              <a:off x="5366550" y="1415100"/>
              <a:ext cx="528600" cy="193200"/>
            </a:xfrm>
            <a:prstGeom prst="straightConnector1">
              <a:avLst/>
            </a:prstGeom>
            <a:noFill/>
            <a:ln cap="flat" cmpd="sng" w="19050">
              <a:solidFill>
                <a:srgbClr val="0944A1"/>
              </a:solidFill>
              <a:prstDash val="solid"/>
              <a:round/>
              <a:headEnd len="med" w="med" type="oval"/>
              <a:tailEnd len="sm" w="sm" type="none"/>
            </a:ln>
          </p:spPr>
        </p:cxnSp>
        <p:sp>
          <p:nvSpPr>
            <p:cNvPr id="448" name="Google Shape;448;p101"/>
            <p:cNvSpPr txBox="1"/>
            <p:nvPr/>
          </p:nvSpPr>
          <p:spPr>
            <a:xfrm>
              <a:off x="5895150" y="1080300"/>
              <a:ext cx="2251800" cy="6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latin typeface="Overpass"/>
                  <a:ea typeface="Overpass"/>
                  <a:cs typeface="Overpass"/>
                  <a:sym typeface="Overpass"/>
                </a:rPr>
                <a:t>DISCOVER </a:t>
              </a:r>
              <a:endParaRPr sz="1100">
                <a:latin typeface="Overpass"/>
                <a:ea typeface="Overpass"/>
                <a:cs typeface="Overpass"/>
                <a:sym typeface="Overpass"/>
              </a:endParaRPr>
            </a:p>
            <a:p>
              <a:pPr indent="0" lvl="0" marL="0" rtl="0" algn="l">
                <a:lnSpc>
                  <a:spcPct val="115000"/>
                </a:lnSpc>
                <a:spcBef>
                  <a:spcPts val="0"/>
                </a:spcBef>
                <a:spcAft>
                  <a:spcPts val="0"/>
                </a:spcAft>
                <a:buNone/>
              </a:pPr>
              <a:r>
                <a:t/>
              </a:r>
              <a:endParaRPr>
                <a:latin typeface="Overpass"/>
                <a:ea typeface="Overpass"/>
                <a:cs typeface="Overpass"/>
                <a:sym typeface="Overpass"/>
              </a:endParaRPr>
            </a:p>
            <a:p>
              <a:pPr indent="0" lvl="0" marL="0" rtl="0" algn="l">
                <a:lnSpc>
                  <a:spcPct val="115000"/>
                </a:lnSpc>
                <a:spcBef>
                  <a:spcPts val="0"/>
                </a:spcBef>
                <a:spcAft>
                  <a:spcPts val="0"/>
                </a:spcAft>
                <a:buNone/>
              </a:pPr>
              <a:r>
                <a:t/>
              </a:r>
              <a:endParaRPr b="1">
                <a:latin typeface="Overpass"/>
                <a:ea typeface="Overpass"/>
                <a:cs typeface="Overpass"/>
                <a:sym typeface="Overpass"/>
              </a:endParaRPr>
            </a:p>
          </p:txBody>
        </p:sp>
      </p:grpSp>
      <p:grpSp>
        <p:nvGrpSpPr>
          <p:cNvPr id="449" name="Google Shape;449;p101"/>
          <p:cNvGrpSpPr/>
          <p:nvPr/>
        </p:nvGrpSpPr>
        <p:grpSpPr>
          <a:xfrm>
            <a:off x="828850" y="1385100"/>
            <a:ext cx="3003000" cy="669600"/>
            <a:chOff x="752650" y="1156500"/>
            <a:chExt cx="3003000" cy="669600"/>
          </a:xfrm>
        </p:grpSpPr>
        <p:cxnSp>
          <p:nvCxnSpPr>
            <p:cNvPr id="450" name="Google Shape;450;p101"/>
            <p:cNvCxnSpPr>
              <a:stCxn id="451" idx="3"/>
            </p:cNvCxnSpPr>
            <p:nvPr/>
          </p:nvCxnSpPr>
          <p:spPr>
            <a:xfrm>
              <a:off x="3292750" y="1491300"/>
              <a:ext cx="462900" cy="193200"/>
            </a:xfrm>
            <a:prstGeom prst="straightConnector1">
              <a:avLst/>
            </a:prstGeom>
            <a:noFill/>
            <a:ln cap="flat" cmpd="sng" w="19050">
              <a:solidFill>
                <a:srgbClr val="A1C3FA"/>
              </a:solidFill>
              <a:prstDash val="solid"/>
              <a:round/>
              <a:headEnd len="med" w="med" type="oval"/>
              <a:tailEnd len="sm" w="sm" type="none"/>
            </a:ln>
          </p:spPr>
        </p:cxnSp>
        <p:sp>
          <p:nvSpPr>
            <p:cNvPr id="451" name="Google Shape;451;p101"/>
            <p:cNvSpPr txBox="1"/>
            <p:nvPr/>
          </p:nvSpPr>
          <p:spPr>
            <a:xfrm>
              <a:off x="752650" y="1156500"/>
              <a:ext cx="2540100" cy="6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Overpass"/>
                  <a:ea typeface="Overpass"/>
                  <a:cs typeface="Overpass"/>
                  <a:sym typeface="Overpass"/>
                </a:rPr>
                <a:t>MONITOR YOUR PROPERTY</a:t>
              </a:r>
              <a:endParaRPr sz="1100">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Roboto"/>
                <a:ea typeface="Roboto"/>
                <a:cs typeface="Roboto"/>
                <a:sym typeface="Roboto"/>
              </a:endParaRPr>
            </a:p>
            <a:p>
              <a:pPr indent="0" lvl="0" marL="0" rtl="0" algn="r">
                <a:lnSpc>
                  <a:spcPct val="115000"/>
                </a:lnSpc>
                <a:spcBef>
                  <a:spcPts val="0"/>
                </a:spcBef>
                <a:spcAft>
                  <a:spcPts val="0"/>
                </a:spcAft>
                <a:buNone/>
              </a:pPr>
              <a:r>
                <a:t/>
              </a:r>
              <a:endParaRPr sz="800">
                <a:latin typeface="Roboto"/>
                <a:ea typeface="Roboto"/>
                <a:cs typeface="Roboto"/>
                <a:sym typeface="Roboto"/>
              </a:endParaRPr>
            </a:p>
          </p:txBody>
        </p:sp>
      </p:grpSp>
      <p:grpSp>
        <p:nvGrpSpPr>
          <p:cNvPr id="452" name="Google Shape;452;p101"/>
          <p:cNvGrpSpPr/>
          <p:nvPr/>
        </p:nvGrpSpPr>
        <p:grpSpPr>
          <a:xfrm>
            <a:off x="5701675" y="2814775"/>
            <a:ext cx="2826975" cy="954900"/>
            <a:chOff x="5625475" y="2586175"/>
            <a:chExt cx="2826975" cy="954900"/>
          </a:xfrm>
        </p:grpSpPr>
        <p:cxnSp>
          <p:nvCxnSpPr>
            <p:cNvPr id="453" name="Google Shape;453;p101"/>
            <p:cNvCxnSpPr/>
            <p:nvPr/>
          </p:nvCxnSpPr>
          <p:spPr>
            <a:xfrm rot="10800000">
              <a:off x="5625475" y="2771675"/>
              <a:ext cx="442200" cy="153300"/>
            </a:xfrm>
            <a:prstGeom prst="straightConnector1">
              <a:avLst/>
            </a:prstGeom>
            <a:noFill/>
            <a:ln cap="flat" cmpd="sng" w="19050">
              <a:solidFill>
                <a:srgbClr val="307BF3"/>
              </a:solidFill>
              <a:prstDash val="solid"/>
              <a:round/>
              <a:headEnd len="med" w="med" type="oval"/>
              <a:tailEnd len="sm" w="sm" type="none"/>
            </a:ln>
          </p:spPr>
        </p:cxnSp>
        <p:sp>
          <p:nvSpPr>
            <p:cNvPr id="454" name="Google Shape;454;p101"/>
            <p:cNvSpPr txBox="1"/>
            <p:nvPr/>
          </p:nvSpPr>
          <p:spPr>
            <a:xfrm>
              <a:off x="6077350" y="2586175"/>
              <a:ext cx="2375100" cy="95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Overpass"/>
                  <a:ea typeface="Overpass"/>
                  <a:cs typeface="Overpass"/>
                  <a:sym typeface="Overpass"/>
                </a:rPr>
                <a:t>EXPLORE OPTIONS</a:t>
              </a:r>
              <a:endParaRPr sz="1100">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Overpass"/>
                <a:ea typeface="Overpass"/>
                <a:cs typeface="Overpass"/>
                <a:sym typeface="Overpass"/>
              </a:endParaRPr>
            </a:p>
            <a:p>
              <a:pPr indent="0" lvl="0" marL="0" rtl="0" algn="l">
                <a:lnSpc>
                  <a:spcPct val="115000"/>
                </a:lnSpc>
                <a:spcBef>
                  <a:spcPts val="0"/>
                </a:spcBef>
                <a:spcAft>
                  <a:spcPts val="0"/>
                </a:spcAft>
                <a:buNone/>
              </a:pPr>
              <a:r>
                <a:t/>
              </a:r>
              <a:endParaRPr sz="800">
                <a:latin typeface="Roboto"/>
                <a:ea typeface="Roboto"/>
                <a:cs typeface="Roboto"/>
                <a:sym typeface="Roboto"/>
              </a:endParaRPr>
            </a:p>
          </p:txBody>
        </p:sp>
      </p:grpSp>
      <p:grpSp>
        <p:nvGrpSpPr>
          <p:cNvPr id="455" name="Google Shape;455;p101"/>
          <p:cNvGrpSpPr/>
          <p:nvPr/>
        </p:nvGrpSpPr>
        <p:grpSpPr>
          <a:xfrm>
            <a:off x="852800" y="2800275"/>
            <a:ext cx="2733075" cy="1264200"/>
            <a:chOff x="776600" y="2571675"/>
            <a:chExt cx="2733075" cy="1264200"/>
          </a:xfrm>
        </p:grpSpPr>
        <p:cxnSp>
          <p:nvCxnSpPr>
            <p:cNvPr id="456" name="Google Shape;456;p101"/>
            <p:cNvCxnSpPr/>
            <p:nvPr/>
          </p:nvCxnSpPr>
          <p:spPr>
            <a:xfrm flipH="1" rot="10800000">
              <a:off x="3059375" y="2771675"/>
              <a:ext cx="450300" cy="145200"/>
            </a:xfrm>
            <a:prstGeom prst="straightConnector1">
              <a:avLst/>
            </a:prstGeom>
            <a:noFill/>
            <a:ln cap="flat" cmpd="sng" w="19050">
              <a:solidFill>
                <a:srgbClr val="307BF3"/>
              </a:solidFill>
              <a:prstDash val="solid"/>
              <a:round/>
              <a:headEnd len="med" w="med" type="oval"/>
              <a:tailEnd len="sm" w="sm" type="none"/>
            </a:ln>
          </p:spPr>
        </p:cxnSp>
        <p:sp>
          <p:nvSpPr>
            <p:cNvPr id="457" name="Google Shape;457;p101"/>
            <p:cNvSpPr txBox="1"/>
            <p:nvPr/>
          </p:nvSpPr>
          <p:spPr>
            <a:xfrm>
              <a:off x="776600" y="2571675"/>
              <a:ext cx="2273100" cy="126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Overpass"/>
                  <a:ea typeface="Overpass"/>
                  <a:cs typeface="Overpass"/>
                  <a:sym typeface="Overpass"/>
                </a:rPr>
                <a:t>CLOSE TRANSACTION</a:t>
              </a:r>
              <a:endParaRPr sz="1100">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Roboto"/>
                <a:ea typeface="Roboto"/>
                <a:cs typeface="Roboto"/>
                <a:sym typeface="Roboto"/>
              </a:endParaRPr>
            </a:p>
            <a:p>
              <a:pPr indent="0" lvl="0" marL="0" rtl="0" algn="r">
                <a:lnSpc>
                  <a:spcPct val="115000"/>
                </a:lnSpc>
                <a:spcBef>
                  <a:spcPts val="0"/>
                </a:spcBef>
                <a:spcAft>
                  <a:spcPts val="0"/>
                </a:spcAft>
                <a:buNone/>
              </a:pPr>
              <a:r>
                <a:t/>
              </a:r>
              <a:endParaRPr sz="800">
                <a:latin typeface="Roboto"/>
                <a:ea typeface="Roboto"/>
                <a:cs typeface="Roboto"/>
                <a:sym typeface="Roboto"/>
              </a:endParaRPr>
            </a:p>
          </p:txBody>
        </p:sp>
      </p:grpSp>
      <p:grpSp>
        <p:nvGrpSpPr>
          <p:cNvPr id="458" name="Google Shape;458;p101"/>
          <p:cNvGrpSpPr/>
          <p:nvPr/>
        </p:nvGrpSpPr>
        <p:grpSpPr>
          <a:xfrm>
            <a:off x="3644000" y="3769600"/>
            <a:ext cx="2195400" cy="1361425"/>
            <a:chOff x="3567800" y="3541000"/>
            <a:chExt cx="2195400" cy="1361425"/>
          </a:xfrm>
        </p:grpSpPr>
        <p:cxnSp>
          <p:nvCxnSpPr>
            <p:cNvPr id="459" name="Google Shape;459;p101"/>
            <p:cNvCxnSpPr/>
            <p:nvPr/>
          </p:nvCxnSpPr>
          <p:spPr>
            <a:xfrm rot="10800000">
              <a:off x="4563402" y="3541000"/>
              <a:ext cx="0" cy="489600"/>
            </a:xfrm>
            <a:prstGeom prst="straightConnector1">
              <a:avLst/>
            </a:prstGeom>
            <a:noFill/>
            <a:ln cap="flat" cmpd="sng" w="19050">
              <a:solidFill>
                <a:srgbClr val="0944A1"/>
              </a:solidFill>
              <a:prstDash val="solid"/>
              <a:round/>
              <a:headEnd len="med" w="med" type="oval"/>
              <a:tailEnd len="sm" w="sm" type="none"/>
            </a:ln>
          </p:spPr>
        </p:cxnSp>
        <p:sp>
          <p:nvSpPr>
            <p:cNvPr id="460" name="Google Shape;460;p101"/>
            <p:cNvSpPr txBox="1"/>
            <p:nvPr/>
          </p:nvSpPr>
          <p:spPr>
            <a:xfrm>
              <a:off x="3567800" y="3933125"/>
              <a:ext cx="2195400" cy="96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latin typeface="Overpass"/>
                  <a:ea typeface="Overpass"/>
                  <a:cs typeface="Overpass"/>
                  <a:sym typeface="Overpass"/>
                </a:rPr>
                <a:t>PURCHASE PROPERTY</a:t>
              </a:r>
              <a:endParaRPr sz="1100">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latin typeface="Overpass"/>
                <a:ea typeface="Overpass"/>
                <a:cs typeface="Overpass"/>
                <a:sym typeface="Overpass"/>
              </a:endParaRPr>
            </a:p>
            <a:p>
              <a:pPr indent="0" lvl="0" marL="0" rtl="0" algn="l">
                <a:lnSpc>
                  <a:spcPct val="115000"/>
                </a:lnSpc>
                <a:spcBef>
                  <a:spcPts val="0"/>
                </a:spcBef>
                <a:spcAft>
                  <a:spcPts val="0"/>
                </a:spcAft>
                <a:buClr>
                  <a:schemeClr val="dk1"/>
                </a:buClr>
                <a:buSzPts val="1100"/>
                <a:buFont typeface="Arial"/>
                <a:buNone/>
              </a:pPr>
              <a:r>
                <a:t/>
              </a:r>
              <a:endParaRPr sz="800">
                <a:solidFill>
                  <a:schemeClr val="dk1"/>
                </a:solidFill>
                <a:latin typeface="Roboto"/>
                <a:ea typeface="Roboto"/>
                <a:cs typeface="Roboto"/>
                <a:sym typeface="Roboto"/>
              </a:endParaRPr>
            </a:p>
            <a:p>
              <a:pPr indent="0" lvl="0" marL="0" rtl="0" algn="ctr">
                <a:lnSpc>
                  <a:spcPct val="115000"/>
                </a:lnSpc>
                <a:spcBef>
                  <a:spcPts val="0"/>
                </a:spcBef>
                <a:spcAft>
                  <a:spcPts val="0"/>
                </a:spcAft>
                <a:buNone/>
              </a:pPr>
              <a:r>
                <a:t/>
              </a:r>
              <a:endParaRPr sz="800">
                <a:latin typeface="Roboto"/>
                <a:ea typeface="Roboto"/>
                <a:cs typeface="Roboto"/>
                <a:sym typeface="Roboto"/>
              </a:endParaRPr>
            </a:p>
          </p:txBody>
        </p:sp>
      </p:grpSp>
      <p:sp>
        <p:nvSpPr>
          <p:cNvPr id="461" name="Google Shape;461;p101"/>
          <p:cNvSpPr/>
          <p:nvPr/>
        </p:nvSpPr>
        <p:spPr>
          <a:xfrm rot="1800047">
            <a:off x="3296043" y="1315034"/>
            <a:ext cx="2690936" cy="2690936"/>
          </a:xfrm>
          <a:prstGeom prst="blockArc">
            <a:avLst>
              <a:gd fmla="val 14414370" name="adj1"/>
              <a:gd fmla="val 18998613" name="adj2"/>
              <a:gd fmla="val 8907" name="adj3"/>
            </a:avLst>
          </a:prstGeom>
          <a:solidFill>
            <a:srgbClr val="0944A1"/>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01"/>
          <p:cNvSpPr/>
          <p:nvPr/>
        </p:nvSpPr>
        <p:spPr>
          <a:xfrm flipH="1" rot="-9000757">
            <a:off x="3301916" y="1313408"/>
            <a:ext cx="2690226" cy="2690226"/>
          </a:xfrm>
          <a:prstGeom prst="blockArc">
            <a:avLst>
              <a:gd fmla="val 20178804" name="adj1"/>
              <a:gd fmla="val 2623923" name="adj2"/>
              <a:gd fmla="val 8858" name="adj3"/>
            </a:avLst>
          </a:prstGeom>
          <a:solidFill>
            <a:srgbClr val="307BF3"/>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01"/>
          <p:cNvSpPr txBox="1"/>
          <p:nvPr/>
        </p:nvSpPr>
        <p:spPr>
          <a:xfrm>
            <a:off x="3808425" y="2285050"/>
            <a:ext cx="1672500" cy="804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sz="1800">
                <a:solidFill>
                  <a:srgbClr val="020202"/>
                </a:solidFill>
                <a:latin typeface="Montserrat"/>
                <a:ea typeface="Montserrat"/>
                <a:cs typeface="Montserrat"/>
                <a:sym typeface="Montserrat"/>
              </a:rPr>
              <a:t>Homebuyer Journey</a:t>
            </a:r>
            <a:endParaRPr sz="1800">
              <a:solidFill>
                <a:srgbClr val="020202"/>
              </a:solidFill>
              <a:latin typeface="Montserrat"/>
              <a:ea typeface="Montserrat"/>
              <a:cs typeface="Montserrat"/>
              <a:sym typeface="Montserrat"/>
            </a:endParaRPr>
          </a:p>
        </p:txBody>
      </p:sp>
      <p:sp>
        <p:nvSpPr>
          <p:cNvPr id="464" name="Google Shape;464;p101"/>
          <p:cNvSpPr/>
          <p:nvPr/>
        </p:nvSpPr>
        <p:spPr>
          <a:xfrm rot="-3781968">
            <a:off x="5632965" y="2086584"/>
            <a:ext cx="363191" cy="363191"/>
          </a:xfrm>
          <a:prstGeom prst="rtTriangle">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01"/>
          <p:cNvSpPr/>
          <p:nvPr/>
        </p:nvSpPr>
        <p:spPr>
          <a:xfrm flipH="1" rot="-1800109">
            <a:off x="3291230" y="1311074"/>
            <a:ext cx="2696852" cy="2696852"/>
          </a:xfrm>
          <a:prstGeom prst="blockArc">
            <a:avLst>
              <a:gd fmla="val 14334136" name="adj1"/>
              <a:gd fmla="val 18854681" name="adj2"/>
              <a:gd fmla="val 8846" name="adj3"/>
            </a:avLst>
          </a:prstGeom>
          <a:solidFill>
            <a:srgbClr val="A1C3FA"/>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01"/>
          <p:cNvSpPr/>
          <p:nvPr/>
        </p:nvSpPr>
        <p:spPr>
          <a:xfrm rot="9000757">
            <a:off x="3283632" y="1316233"/>
            <a:ext cx="2690226" cy="2690226"/>
          </a:xfrm>
          <a:prstGeom prst="blockArc">
            <a:avLst>
              <a:gd fmla="val 20184517" name="adj1"/>
              <a:gd fmla="val 3007258" name="adj2"/>
              <a:gd fmla="val 9336" name="adj3"/>
            </a:avLst>
          </a:prstGeom>
          <a:solidFill>
            <a:srgbClr val="307BF3"/>
          </a:solidFill>
          <a:ln cap="flat" cmpd="sng" w="9525">
            <a:solidFill>
              <a:srgbClr val="307BF3"/>
            </a:solidFill>
            <a:prstDash val="solid"/>
            <a:round/>
            <a:headEnd len="sm" w="sm" type="none"/>
            <a:tailEnd len="sm" w="sm" type="none"/>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01"/>
          <p:cNvSpPr/>
          <p:nvPr/>
        </p:nvSpPr>
        <p:spPr>
          <a:xfrm flipH="1" rot="-9000757">
            <a:off x="3283728" y="1317758"/>
            <a:ext cx="2690226" cy="2690226"/>
          </a:xfrm>
          <a:prstGeom prst="blockArc">
            <a:avLst>
              <a:gd fmla="val 15738599" name="adj1"/>
              <a:gd fmla="val 20008131" name="adj2"/>
              <a:gd fmla="val 9063" name="adj3"/>
            </a:avLst>
          </a:prstGeom>
          <a:solidFill>
            <a:srgbClr val="0944A1"/>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01"/>
          <p:cNvSpPr/>
          <p:nvPr/>
        </p:nvSpPr>
        <p:spPr>
          <a:xfrm rot="9240359">
            <a:off x="3289711" y="2086290"/>
            <a:ext cx="363469" cy="363469"/>
          </a:xfrm>
          <a:prstGeom prst="rtTriangle">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01"/>
          <p:cNvSpPr/>
          <p:nvPr/>
        </p:nvSpPr>
        <p:spPr>
          <a:xfrm rot="476150">
            <a:off x="5196158" y="3467800"/>
            <a:ext cx="362875" cy="362875"/>
          </a:xfrm>
          <a:prstGeom prst="rtTriangle">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01"/>
          <p:cNvSpPr/>
          <p:nvPr/>
        </p:nvSpPr>
        <p:spPr>
          <a:xfrm rot="4857950">
            <a:off x="3729923" y="3467751"/>
            <a:ext cx="363003" cy="363003"/>
          </a:xfrm>
          <a:prstGeom prst="rtTriangle">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01"/>
          <p:cNvSpPr/>
          <p:nvPr/>
        </p:nvSpPr>
        <p:spPr>
          <a:xfrm rot="-8100000">
            <a:off x="4458915" y="1255993"/>
            <a:ext cx="363170" cy="363170"/>
          </a:xfrm>
          <a:prstGeom prst="rtTriangle">
            <a:avLst/>
          </a:prstGeom>
          <a:solidFill>
            <a:srgbClr val="A1C3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2" name="Google Shape;472;p101"/>
          <p:cNvCxnSpPr/>
          <p:nvPr/>
        </p:nvCxnSpPr>
        <p:spPr>
          <a:xfrm>
            <a:off x="646368" y="829615"/>
            <a:ext cx="7618500" cy="0"/>
          </a:xfrm>
          <a:prstGeom prst="straightConnector1">
            <a:avLst/>
          </a:prstGeom>
          <a:noFill/>
          <a:ln cap="flat" cmpd="sng" w="9525">
            <a:solidFill>
              <a:srgbClr val="BFBFBF"/>
            </a:solidFill>
            <a:prstDash val="solid"/>
            <a:miter lim="8000"/>
            <a:headEnd len="sm" w="sm" type="none"/>
            <a:tailEnd len="sm" w="sm" type="none"/>
          </a:ln>
        </p:spPr>
      </p:cxnSp>
      <p:cxnSp>
        <p:nvCxnSpPr>
          <p:cNvPr id="473" name="Google Shape;473;p101"/>
          <p:cNvCxnSpPr/>
          <p:nvPr/>
        </p:nvCxnSpPr>
        <p:spPr>
          <a:xfrm>
            <a:off x="493969" y="829605"/>
            <a:ext cx="785700" cy="0"/>
          </a:xfrm>
          <a:prstGeom prst="straightConnector1">
            <a:avLst/>
          </a:prstGeom>
          <a:noFill/>
          <a:ln cap="flat" cmpd="sng" w="76200">
            <a:solidFill>
              <a:srgbClr val="4599D4"/>
            </a:solidFill>
            <a:prstDash val="solid"/>
            <a:miter lim="8000"/>
            <a:headEnd len="sm" w="sm" type="none"/>
            <a:tailEnd len="sm" w="sm" type="none"/>
          </a:ln>
        </p:spPr>
      </p:cxnSp>
      <p:sp>
        <p:nvSpPr>
          <p:cNvPr id="474" name="Google Shape;474;p101"/>
          <p:cNvSpPr txBox="1"/>
          <p:nvPr/>
        </p:nvSpPr>
        <p:spPr>
          <a:xfrm>
            <a:off x="442075" y="168775"/>
            <a:ext cx="7822800" cy="577200"/>
          </a:xfrm>
          <a:prstGeom prst="rect">
            <a:avLst/>
          </a:prstGeom>
          <a:noFill/>
          <a:ln>
            <a:noFill/>
          </a:ln>
        </p:spPr>
        <p:txBody>
          <a:bodyPr anchorCtr="0" anchor="t" bIns="35050" lIns="70125" spcFirstLastPara="1" rIns="70125" wrap="square" tIns="35050">
            <a:noAutofit/>
          </a:bodyPr>
          <a:lstStyle/>
          <a:p>
            <a:pPr indent="0" lvl="0" marL="0" marR="0" rtl="0" algn="l">
              <a:spcBef>
                <a:spcPts val="0"/>
              </a:spcBef>
              <a:spcAft>
                <a:spcPts val="0"/>
              </a:spcAft>
              <a:buNone/>
            </a:pPr>
            <a:r>
              <a:rPr b="1" lang="en-US" sz="3000">
                <a:solidFill>
                  <a:schemeClr val="dk1"/>
                </a:solidFill>
                <a:latin typeface="Montserrat"/>
                <a:ea typeface="Montserrat"/>
                <a:cs typeface="Montserrat"/>
                <a:sym typeface="Montserrat"/>
              </a:rPr>
              <a:t>Total Home Ownership Experience</a:t>
            </a:r>
            <a:endParaRPr b="1" sz="3000">
              <a:solidFill>
                <a:schemeClr val="dk1"/>
              </a:solidFill>
              <a:latin typeface="Montserrat"/>
              <a:ea typeface="Montserrat"/>
              <a:cs typeface="Montserrat"/>
              <a:sym typeface="Montserrat"/>
            </a:endParaRPr>
          </a:p>
        </p:txBody>
      </p:sp>
      <p:pic>
        <p:nvPicPr>
          <p:cNvPr id="475" name="Google Shape;475;p101"/>
          <p:cNvPicPr preferRelativeResize="0"/>
          <p:nvPr/>
        </p:nvPicPr>
        <p:blipFill rotWithShape="1">
          <a:blip r:embed="rId3">
            <a:alphaModFix/>
          </a:blip>
          <a:srcRect b="0" l="0" r="0" t="0"/>
          <a:stretch/>
        </p:blipFill>
        <p:spPr>
          <a:xfrm>
            <a:off x="8686800" y="4667250"/>
            <a:ext cx="333375" cy="333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102"/>
          <p:cNvSpPr txBox="1"/>
          <p:nvPr/>
        </p:nvSpPr>
        <p:spPr>
          <a:xfrm>
            <a:off x="569700" y="1334925"/>
            <a:ext cx="2779500" cy="393600"/>
          </a:xfrm>
          <a:prstGeom prst="rect">
            <a:avLst/>
          </a:prstGeom>
          <a:noFill/>
          <a:ln>
            <a:noFill/>
          </a:ln>
        </p:spPr>
        <p:txBody>
          <a:bodyPr anchorCtr="0" anchor="t" bIns="35050" lIns="70125" spcFirstLastPara="1" rIns="70125" wrap="square" tIns="3505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Karla"/>
              <a:ea typeface="Karla"/>
              <a:cs typeface="Karla"/>
              <a:sym typeface="Karla"/>
            </a:endParaRPr>
          </a:p>
        </p:txBody>
      </p:sp>
      <p:pic>
        <p:nvPicPr>
          <p:cNvPr id="481" name="Google Shape;481;p102"/>
          <p:cNvPicPr preferRelativeResize="0"/>
          <p:nvPr/>
        </p:nvPicPr>
        <p:blipFill rotWithShape="1">
          <a:blip r:embed="rId3">
            <a:alphaModFix/>
          </a:blip>
          <a:srcRect b="33092" l="12683" r="13916" t="0"/>
          <a:stretch/>
        </p:blipFill>
        <p:spPr>
          <a:xfrm>
            <a:off x="491038" y="2520700"/>
            <a:ext cx="4757325" cy="2622802"/>
          </a:xfrm>
          <a:prstGeom prst="rect">
            <a:avLst/>
          </a:prstGeom>
          <a:noFill/>
          <a:ln>
            <a:noFill/>
          </a:ln>
        </p:spPr>
      </p:pic>
      <p:pic>
        <p:nvPicPr>
          <p:cNvPr id="482" name="Google Shape;482;p102"/>
          <p:cNvPicPr preferRelativeResize="0"/>
          <p:nvPr/>
        </p:nvPicPr>
        <p:blipFill rotWithShape="1">
          <a:blip r:embed="rId4">
            <a:alphaModFix/>
          </a:blip>
          <a:srcRect b="0" l="0" r="0" t="0"/>
          <a:stretch/>
        </p:blipFill>
        <p:spPr>
          <a:xfrm>
            <a:off x="8686800" y="4667250"/>
            <a:ext cx="333375" cy="333375"/>
          </a:xfrm>
          <a:prstGeom prst="rect">
            <a:avLst/>
          </a:prstGeom>
          <a:noFill/>
          <a:ln>
            <a:noFill/>
          </a:ln>
        </p:spPr>
      </p:pic>
      <p:sp>
        <p:nvSpPr>
          <p:cNvPr id="483" name="Google Shape;483;p102"/>
          <p:cNvSpPr txBox="1"/>
          <p:nvPr/>
        </p:nvSpPr>
        <p:spPr>
          <a:xfrm>
            <a:off x="604050" y="1288413"/>
            <a:ext cx="7935900" cy="486600"/>
          </a:xfrm>
          <a:prstGeom prst="rect">
            <a:avLst/>
          </a:prstGeom>
          <a:noFill/>
          <a:ln>
            <a:noFill/>
          </a:ln>
        </p:spPr>
        <p:txBody>
          <a:bodyPr anchorCtr="0" anchor="t" bIns="35050" lIns="70125" spcFirstLastPara="1" rIns="70125" wrap="square" tIns="35050">
            <a:no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latin typeface="Karla"/>
                <a:ea typeface="Karla"/>
                <a:cs typeface="Karla"/>
                <a:sym typeface="Karla"/>
              </a:rPr>
              <a:t>P</a:t>
            </a:r>
            <a:r>
              <a:rPr lang="en-US" sz="2000">
                <a:solidFill>
                  <a:srgbClr val="4F4F52"/>
                </a:solidFill>
                <a:latin typeface="Overpass"/>
                <a:ea typeface="Overpass"/>
                <a:cs typeface="Overpass"/>
                <a:sym typeface="Overpass"/>
              </a:rPr>
              <a:t>lug &amp; play solution c</a:t>
            </a:r>
            <a:r>
              <a:rPr i="0" lang="en-US" sz="2000" u="none" cap="none" strike="noStrike">
                <a:solidFill>
                  <a:srgbClr val="4F4F52"/>
                </a:solidFill>
                <a:latin typeface="Overpass"/>
                <a:ea typeface="Overpass"/>
                <a:cs typeface="Overpass"/>
                <a:sym typeface="Overpass"/>
              </a:rPr>
              <a:t>ombin</a:t>
            </a:r>
            <a:r>
              <a:rPr lang="en-US" sz="2000">
                <a:solidFill>
                  <a:srgbClr val="4F4F52"/>
                </a:solidFill>
                <a:latin typeface="Overpass"/>
                <a:ea typeface="Overpass"/>
                <a:cs typeface="Overpass"/>
                <a:sym typeface="Overpass"/>
              </a:rPr>
              <a:t>ing</a:t>
            </a:r>
            <a:r>
              <a:rPr i="0" lang="en-US" sz="2000" u="none" cap="none" strike="noStrike">
                <a:solidFill>
                  <a:srgbClr val="4F4F52"/>
                </a:solidFill>
                <a:latin typeface="Overpass"/>
                <a:ea typeface="Overpass"/>
                <a:cs typeface="Overpass"/>
                <a:sym typeface="Overpass"/>
              </a:rPr>
              <a:t> every aspect of the home buying </a:t>
            </a:r>
            <a:r>
              <a:rPr lang="en-US" sz="2000">
                <a:solidFill>
                  <a:srgbClr val="4F4F52"/>
                </a:solidFill>
                <a:latin typeface="Overpass"/>
                <a:ea typeface="Overpass"/>
                <a:cs typeface="Overpass"/>
                <a:sym typeface="Overpass"/>
              </a:rPr>
              <a:t>journey</a:t>
            </a:r>
            <a:r>
              <a:rPr i="0" lang="en-US" sz="2000" u="none" cap="none" strike="noStrike">
                <a:solidFill>
                  <a:srgbClr val="4F4F52"/>
                </a:solidFill>
                <a:latin typeface="Overpass"/>
                <a:ea typeface="Overpass"/>
                <a:cs typeface="Overpass"/>
                <a:sym typeface="Overpass"/>
              </a:rPr>
              <a:t> seamless</a:t>
            </a:r>
            <a:r>
              <a:rPr lang="en-US" sz="2000">
                <a:solidFill>
                  <a:srgbClr val="4F4F52"/>
                </a:solidFill>
                <a:latin typeface="Overpass"/>
                <a:ea typeface="Overpass"/>
                <a:cs typeface="Overpass"/>
                <a:sym typeface="Overpass"/>
              </a:rPr>
              <a:t>ly</a:t>
            </a:r>
            <a:r>
              <a:rPr i="0" lang="en-US" sz="2000" u="none" cap="none" strike="noStrike">
                <a:solidFill>
                  <a:srgbClr val="4F4F52"/>
                </a:solidFill>
                <a:latin typeface="Overpass"/>
                <a:ea typeface="Overpass"/>
                <a:cs typeface="Overpass"/>
                <a:sym typeface="Overpass"/>
              </a:rPr>
              <a:t> integrated </a:t>
            </a:r>
            <a:r>
              <a:rPr lang="en-US" sz="2000">
                <a:solidFill>
                  <a:srgbClr val="4F4F52"/>
                </a:solidFill>
                <a:latin typeface="Overpass"/>
                <a:ea typeface="Overpass"/>
                <a:cs typeface="Overpass"/>
                <a:sym typeface="Overpass"/>
              </a:rPr>
              <a:t>i</a:t>
            </a:r>
            <a:r>
              <a:rPr i="0" lang="en-US" sz="2000" u="none" cap="none" strike="noStrike">
                <a:solidFill>
                  <a:srgbClr val="4F4F52"/>
                </a:solidFill>
                <a:latin typeface="Overpass"/>
                <a:ea typeface="Overpass"/>
                <a:cs typeface="Overpass"/>
                <a:sym typeface="Overpass"/>
              </a:rPr>
              <a:t>nto the lender's website.</a:t>
            </a:r>
            <a:endParaRPr i="0" sz="2000" u="none" cap="none" strike="noStrike">
              <a:solidFill>
                <a:srgbClr val="4F4F52"/>
              </a:solidFill>
              <a:latin typeface="Overpass"/>
              <a:ea typeface="Overpass"/>
              <a:cs typeface="Overpass"/>
              <a:sym typeface="Overpass"/>
            </a:endParaRPr>
          </a:p>
        </p:txBody>
      </p:sp>
      <p:pic>
        <p:nvPicPr>
          <p:cNvPr id="484" name="Google Shape;484;p102"/>
          <p:cNvPicPr preferRelativeResize="0"/>
          <p:nvPr/>
        </p:nvPicPr>
        <p:blipFill>
          <a:blip r:embed="rId5">
            <a:alphaModFix/>
          </a:blip>
          <a:stretch>
            <a:fillRect/>
          </a:stretch>
        </p:blipFill>
        <p:spPr>
          <a:xfrm>
            <a:off x="769412" y="2744875"/>
            <a:ext cx="3445867" cy="2388799"/>
          </a:xfrm>
          <a:prstGeom prst="rect">
            <a:avLst/>
          </a:prstGeom>
          <a:noFill/>
          <a:ln>
            <a:noFill/>
          </a:ln>
        </p:spPr>
      </p:pic>
      <p:pic>
        <p:nvPicPr>
          <p:cNvPr id="485" name="Google Shape;485;p102"/>
          <p:cNvPicPr preferRelativeResize="0"/>
          <p:nvPr/>
        </p:nvPicPr>
        <p:blipFill rotWithShape="1">
          <a:blip r:embed="rId6">
            <a:alphaModFix/>
          </a:blip>
          <a:srcRect b="81942" l="0" r="0" t="0"/>
          <a:stretch/>
        </p:blipFill>
        <p:spPr>
          <a:xfrm>
            <a:off x="769413" y="2744875"/>
            <a:ext cx="3936504" cy="486601"/>
          </a:xfrm>
          <a:prstGeom prst="rect">
            <a:avLst/>
          </a:prstGeom>
          <a:noFill/>
          <a:ln>
            <a:noFill/>
          </a:ln>
        </p:spPr>
      </p:pic>
      <p:pic>
        <p:nvPicPr>
          <p:cNvPr id="486" name="Google Shape;486;p102"/>
          <p:cNvPicPr preferRelativeResize="0"/>
          <p:nvPr/>
        </p:nvPicPr>
        <p:blipFill rotWithShape="1">
          <a:blip r:embed="rId7">
            <a:alphaModFix/>
          </a:blip>
          <a:srcRect b="32459" l="0" r="0" t="0"/>
          <a:stretch/>
        </p:blipFill>
        <p:spPr>
          <a:xfrm>
            <a:off x="769388" y="3238676"/>
            <a:ext cx="4255125" cy="1904825"/>
          </a:xfrm>
          <a:prstGeom prst="rect">
            <a:avLst/>
          </a:prstGeom>
          <a:noFill/>
          <a:ln>
            <a:noFill/>
          </a:ln>
        </p:spPr>
      </p:pic>
      <p:pic>
        <p:nvPicPr>
          <p:cNvPr id="487" name="Google Shape;487;p102"/>
          <p:cNvPicPr preferRelativeResize="0"/>
          <p:nvPr/>
        </p:nvPicPr>
        <p:blipFill rotWithShape="1">
          <a:blip r:embed="rId3">
            <a:alphaModFix/>
          </a:blip>
          <a:srcRect b="41058" l="12683" r="13916" t="0"/>
          <a:stretch/>
        </p:blipFill>
        <p:spPr>
          <a:xfrm>
            <a:off x="3437838" y="2600887"/>
            <a:ext cx="5215125" cy="2532800"/>
          </a:xfrm>
          <a:prstGeom prst="rect">
            <a:avLst/>
          </a:prstGeom>
          <a:noFill/>
          <a:ln>
            <a:noFill/>
          </a:ln>
        </p:spPr>
      </p:pic>
      <p:pic>
        <p:nvPicPr>
          <p:cNvPr id="488" name="Google Shape;488;p102"/>
          <p:cNvPicPr preferRelativeResize="0"/>
          <p:nvPr/>
        </p:nvPicPr>
        <p:blipFill rotWithShape="1">
          <a:blip r:embed="rId8">
            <a:alphaModFix/>
          </a:blip>
          <a:srcRect b="0" l="0" r="0" t="0"/>
          <a:stretch/>
        </p:blipFill>
        <p:spPr>
          <a:xfrm>
            <a:off x="3741900" y="2836663"/>
            <a:ext cx="4654676" cy="2306826"/>
          </a:xfrm>
          <a:prstGeom prst="rect">
            <a:avLst/>
          </a:prstGeom>
          <a:noFill/>
          <a:ln>
            <a:noFill/>
          </a:ln>
        </p:spPr>
      </p:pic>
      <p:cxnSp>
        <p:nvCxnSpPr>
          <p:cNvPr id="489" name="Google Shape;489;p102"/>
          <p:cNvCxnSpPr/>
          <p:nvPr/>
        </p:nvCxnSpPr>
        <p:spPr>
          <a:xfrm>
            <a:off x="722568" y="753415"/>
            <a:ext cx="7618500" cy="0"/>
          </a:xfrm>
          <a:prstGeom prst="straightConnector1">
            <a:avLst/>
          </a:prstGeom>
          <a:noFill/>
          <a:ln cap="flat" cmpd="sng" w="9525">
            <a:solidFill>
              <a:srgbClr val="BFBFBF"/>
            </a:solidFill>
            <a:prstDash val="solid"/>
            <a:miter lim="8000"/>
            <a:headEnd len="sm" w="sm" type="none"/>
            <a:tailEnd len="sm" w="sm" type="none"/>
          </a:ln>
        </p:spPr>
      </p:cxnSp>
      <p:cxnSp>
        <p:nvCxnSpPr>
          <p:cNvPr id="490" name="Google Shape;490;p102"/>
          <p:cNvCxnSpPr/>
          <p:nvPr/>
        </p:nvCxnSpPr>
        <p:spPr>
          <a:xfrm>
            <a:off x="570169" y="753405"/>
            <a:ext cx="785700" cy="0"/>
          </a:xfrm>
          <a:prstGeom prst="straightConnector1">
            <a:avLst/>
          </a:prstGeom>
          <a:noFill/>
          <a:ln cap="flat" cmpd="sng" w="76200">
            <a:solidFill>
              <a:srgbClr val="4599D4"/>
            </a:solidFill>
            <a:prstDash val="solid"/>
            <a:miter lim="8000"/>
            <a:headEnd len="sm" w="sm" type="none"/>
            <a:tailEnd len="sm" w="sm" type="none"/>
          </a:ln>
        </p:spPr>
      </p:cxnSp>
      <p:sp>
        <p:nvSpPr>
          <p:cNvPr id="491" name="Google Shape;491;p102"/>
          <p:cNvSpPr txBox="1"/>
          <p:nvPr/>
        </p:nvSpPr>
        <p:spPr>
          <a:xfrm>
            <a:off x="518275" y="168775"/>
            <a:ext cx="7822800" cy="577200"/>
          </a:xfrm>
          <a:prstGeom prst="rect">
            <a:avLst/>
          </a:prstGeom>
          <a:noFill/>
          <a:ln>
            <a:noFill/>
          </a:ln>
        </p:spPr>
        <p:txBody>
          <a:bodyPr anchorCtr="0" anchor="t" bIns="35050" lIns="70125" spcFirstLastPara="1" rIns="70125" wrap="square" tIns="35050">
            <a:noAutofit/>
          </a:bodyPr>
          <a:lstStyle/>
          <a:p>
            <a:pPr indent="0" lvl="0" marL="0" marR="0" rtl="0" algn="l">
              <a:lnSpc>
                <a:spcPct val="100000"/>
              </a:lnSpc>
              <a:spcBef>
                <a:spcPts val="0"/>
              </a:spcBef>
              <a:spcAft>
                <a:spcPts val="0"/>
              </a:spcAft>
              <a:buClr>
                <a:srgbClr val="000000"/>
              </a:buClr>
              <a:buSzPts val="3000"/>
              <a:buFont typeface="Arial"/>
              <a:buNone/>
            </a:pPr>
            <a:r>
              <a:rPr b="1" lang="en-US" sz="3000">
                <a:solidFill>
                  <a:schemeClr val="dk1"/>
                </a:solidFill>
                <a:latin typeface="Montserrat"/>
                <a:ea typeface="Montserrat"/>
                <a:cs typeface="Montserrat"/>
                <a:sym typeface="Montserrat"/>
              </a:rPr>
              <a:t>NestFinder</a:t>
            </a:r>
            <a:endParaRPr b="1" i="0" sz="3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pic>
        <p:nvPicPr>
          <p:cNvPr id="496" name="Google Shape;496;p103"/>
          <p:cNvPicPr preferRelativeResize="0"/>
          <p:nvPr/>
        </p:nvPicPr>
        <p:blipFill rotWithShape="1">
          <a:blip r:embed="rId3">
            <a:alphaModFix/>
          </a:blip>
          <a:srcRect b="33092" l="12683" r="13916" t="0"/>
          <a:stretch/>
        </p:blipFill>
        <p:spPr>
          <a:xfrm>
            <a:off x="491038" y="2520700"/>
            <a:ext cx="4757325" cy="2622802"/>
          </a:xfrm>
          <a:prstGeom prst="rect">
            <a:avLst/>
          </a:prstGeom>
          <a:noFill/>
          <a:ln>
            <a:noFill/>
          </a:ln>
        </p:spPr>
      </p:pic>
      <p:pic>
        <p:nvPicPr>
          <p:cNvPr id="497" name="Google Shape;497;p103"/>
          <p:cNvPicPr preferRelativeResize="0"/>
          <p:nvPr/>
        </p:nvPicPr>
        <p:blipFill rotWithShape="1">
          <a:blip r:embed="rId4">
            <a:alphaModFix/>
          </a:blip>
          <a:srcRect b="0" l="0" r="0" t="0"/>
          <a:stretch/>
        </p:blipFill>
        <p:spPr>
          <a:xfrm>
            <a:off x="8686800" y="4667250"/>
            <a:ext cx="333375" cy="333375"/>
          </a:xfrm>
          <a:prstGeom prst="rect">
            <a:avLst/>
          </a:prstGeom>
          <a:noFill/>
          <a:ln>
            <a:noFill/>
          </a:ln>
        </p:spPr>
      </p:pic>
      <p:pic>
        <p:nvPicPr>
          <p:cNvPr id="498" name="Google Shape;498;p103"/>
          <p:cNvPicPr preferRelativeResize="0"/>
          <p:nvPr/>
        </p:nvPicPr>
        <p:blipFill>
          <a:blip r:embed="rId5">
            <a:alphaModFix/>
          </a:blip>
          <a:stretch>
            <a:fillRect/>
          </a:stretch>
        </p:blipFill>
        <p:spPr>
          <a:xfrm>
            <a:off x="769412" y="2744875"/>
            <a:ext cx="3445867" cy="2388799"/>
          </a:xfrm>
          <a:prstGeom prst="rect">
            <a:avLst/>
          </a:prstGeom>
          <a:noFill/>
          <a:ln>
            <a:noFill/>
          </a:ln>
        </p:spPr>
      </p:pic>
      <p:pic>
        <p:nvPicPr>
          <p:cNvPr id="499" name="Google Shape;499;p103"/>
          <p:cNvPicPr preferRelativeResize="0"/>
          <p:nvPr/>
        </p:nvPicPr>
        <p:blipFill rotWithShape="1">
          <a:blip r:embed="rId6">
            <a:alphaModFix/>
          </a:blip>
          <a:srcRect b="81942" l="0" r="0" t="0"/>
          <a:stretch/>
        </p:blipFill>
        <p:spPr>
          <a:xfrm>
            <a:off x="769413" y="2742250"/>
            <a:ext cx="3936504" cy="486601"/>
          </a:xfrm>
          <a:prstGeom prst="rect">
            <a:avLst/>
          </a:prstGeom>
          <a:noFill/>
          <a:ln>
            <a:noFill/>
          </a:ln>
        </p:spPr>
      </p:pic>
      <p:pic>
        <p:nvPicPr>
          <p:cNvPr id="500" name="Google Shape;500;p103"/>
          <p:cNvPicPr preferRelativeResize="0"/>
          <p:nvPr/>
        </p:nvPicPr>
        <p:blipFill rotWithShape="1">
          <a:blip r:embed="rId7">
            <a:alphaModFix/>
          </a:blip>
          <a:srcRect b="32459" l="0" r="0" t="0"/>
          <a:stretch/>
        </p:blipFill>
        <p:spPr>
          <a:xfrm>
            <a:off x="769413" y="3228851"/>
            <a:ext cx="4255125" cy="1904825"/>
          </a:xfrm>
          <a:prstGeom prst="rect">
            <a:avLst/>
          </a:prstGeom>
          <a:noFill/>
          <a:ln>
            <a:noFill/>
          </a:ln>
        </p:spPr>
      </p:pic>
      <p:pic>
        <p:nvPicPr>
          <p:cNvPr id="501" name="Google Shape;501;p103"/>
          <p:cNvPicPr preferRelativeResize="0"/>
          <p:nvPr/>
        </p:nvPicPr>
        <p:blipFill rotWithShape="1">
          <a:blip r:embed="rId8">
            <a:alphaModFix/>
          </a:blip>
          <a:srcRect b="19714" l="0" r="0" t="9952"/>
          <a:stretch/>
        </p:blipFill>
        <p:spPr>
          <a:xfrm>
            <a:off x="3729588" y="2844900"/>
            <a:ext cx="4659524" cy="2288776"/>
          </a:xfrm>
          <a:prstGeom prst="rect">
            <a:avLst/>
          </a:prstGeom>
          <a:noFill/>
          <a:ln>
            <a:noFill/>
          </a:ln>
        </p:spPr>
      </p:pic>
      <p:pic>
        <p:nvPicPr>
          <p:cNvPr id="502" name="Google Shape;502;p103"/>
          <p:cNvPicPr preferRelativeResize="0"/>
          <p:nvPr/>
        </p:nvPicPr>
        <p:blipFill rotWithShape="1">
          <a:blip r:embed="rId3">
            <a:alphaModFix/>
          </a:blip>
          <a:srcRect b="41058" l="12683" r="13916" t="0"/>
          <a:stretch/>
        </p:blipFill>
        <p:spPr>
          <a:xfrm>
            <a:off x="3437838" y="2600887"/>
            <a:ext cx="5215125" cy="2532800"/>
          </a:xfrm>
          <a:prstGeom prst="rect">
            <a:avLst/>
          </a:prstGeom>
          <a:noFill/>
          <a:ln>
            <a:noFill/>
          </a:ln>
        </p:spPr>
      </p:pic>
      <p:pic>
        <p:nvPicPr>
          <p:cNvPr id="503" name="Google Shape;503;p103"/>
          <p:cNvPicPr preferRelativeResize="0"/>
          <p:nvPr/>
        </p:nvPicPr>
        <p:blipFill rotWithShape="1">
          <a:blip r:embed="rId9">
            <a:alphaModFix/>
          </a:blip>
          <a:srcRect b="0" l="0" r="0" t="23768"/>
          <a:stretch/>
        </p:blipFill>
        <p:spPr>
          <a:xfrm>
            <a:off x="3729588" y="3110950"/>
            <a:ext cx="4659523" cy="2136597"/>
          </a:xfrm>
          <a:prstGeom prst="rect">
            <a:avLst/>
          </a:prstGeom>
          <a:noFill/>
          <a:ln>
            <a:noFill/>
          </a:ln>
        </p:spPr>
      </p:pic>
      <p:sp>
        <p:nvSpPr>
          <p:cNvPr id="504" name="Google Shape;504;p103"/>
          <p:cNvSpPr txBox="1"/>
          <p:nvPr/>
        </p:nvSpPr>
        <p:spPr>
          <a:xfrm>
            <a:off x="569700" y="1334925"/>
            <a:ext cx="2779500" cy="393600"/>
          </a:xfrm>
          <a:prstGeom prst="rect">
            <a:avLst/>
          </a:prstGeom>
          <a:noFill/>
          <a:ln>
            <a:noFill/>
          </a:ln>
        </p:spPr>
        <p:txBody>
          <a:bodyPr anchorCtr="0" anchor="t" bIns="35050" lIns="70125" spcFirstLastPara="1" rIns="70125" wrap="square" tIns="35050">
            <a:noAutofit/>
          </a:bodyPr>
          <a:lstStyle/>
          <a:p>
            <a:pPr indent="0" lvl="0" marL="0" marR="0" rtl="0" algn="l">
              <a:lnSpc>
                <a:spcPct val="100000"/>
              </a:lnSpc>
              <a:spcBef>
                <a:spcPts val="0"/>
              </a:spcBef>
              <a:spcAft>
                <a:spcPts val="0"/>
              </a:spcAft>
              <a:buClr>
                <a:schemeClr val="dk1"/>
              </a:buClr>
              <a:buSzPts val="2000"/>
              <a:buFont typeface="Arial"/>
              <a:buNone/>
            </a:pPr>
            <a:r>
              <a:t/>
            </a:r>
            <a:endParaRPr b="0" i="0" sz="2000" u="none" cap="none" strike="noStrike">
              <a:solidFill>
                <a:schemeClr val="dk1"/>
              </a:solidFill>
              <a:latin typeface="Karla"/>
              <a:ea typeface="Karla"/>
              <a:cs typeface="Karla"/>
              <a:sym typeface="Karla"/>
            </a:endParaRPr>
          </a:p>
        </p:txBody>
      </p:sp>
      <p:sp>
        <p:nvSpPr>
          <p:cNvPr id="505" name="Google Shape;505;p103"/>
          <p:cNvSpPr txBox="1"/>
          <p:nvPr/>
        </p:nvSpPr>
        <p:spPr>
          <a:xfrm>
            <a:off x="604050" y="1288413"/>
            <a:ext cx="7935900" cy="486600"/>
          </a:xfrm>
          <a:prstGeom prst="rect">
            <a:avLst/>
          </a:prstGeom>
          <a:noFill/>
          <a:ln>
            <a:noFill/>
          </a:ln>
        </p:spPr>
        <p:txBody>
          <a:bodyPr anchorCtr="0" anchor="t" bIns="35050" lIns="70125" spcFirstLastPara="1" rIns="70125" wrap="square" tIns="35050">
            <a:no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latin typeface="Karla"/>
                <a:ea typeface="Karla"/>
                <a:cs typeface="Karla"/>
                <a:sym typeface="Karla"/>
              </a:rPr>
              <a:t>Plug &amp; play solution c</a:t>
            </a:r>
            <a:r>
              <a:rPr b="0" i="0" lang="en-US" sz="2000" u="none" cap="none" strike="noStrike">
                <a:solidFill>
                  <a:schemeClr val="dk1"/>
                </a:solidFill>
                <a:latin typeface="Karla"/>
                <a:ea typeface="Karla"/>
                <a:cs typeface="Karla"/>
                <a:sym typeface="Karla"/>
              </a:rPr>
              <a:t>ombin</a:t>
            </a:r>
            <a:r>
              <a:rPr lang="en-US" sz="2000">
                <a:solidFill>
                  <a:schemeClr val="dk1"/>
                </a:solidFill>
                <a:latin typeface="Karla"/>
                <a:ea typeface="Karla"/>
                <a:cs typeface="Karla"/>
                <a:sym typeface="Karla"/>
              </a:rPr>
              <a:t>ing</a:t>
            </a:r>
            <a:r>
              <a:rPr b="0" i="0" lang="en-US" sz="2000" u="none" cap="none" strike="noStrike">
                <a:solidFill>
                  <a:schemeClr val="dk1"/>
                </a:solidFill>
                <a:latin typeface="Karla"/>
                <a:ea typeface="Karla"/>
                <a:cs typeface="Karla"/>
                <a:sym typeface="Karla"/>
              </a:rPr>
              <a:t> every aspect of the home buying </a:t>
            </a:r>
            <a:r>
              <a:rPr lang="en-US" sz="2000">
                <a:solidFill>
                  <a:schemeClr val="dk1"/>
                </a:solidFill>
                <a:latin typeface="Karla"/>
                <a:ea typeface="Karla"/>
                <a:cs typeface="Karla"/>
                <a:sym typeface="Karla"/>
              </a:rPr>
              <a:t>journey</a:t>
            </a:r>
            <a:r>
              <a:rPr b="0" i="0" lang="en-US" sz="2000" u="none" cap="none" strike="noStrike">
                <a:solidFill>
                  <a:schemeClr val="dk1"/>
                </a:solidFill>
                <a:latin typeface="Karla"/>
                <a:ea typeface="Karla"/>
                <a:cs typeface="Karla"/>
                <a:sym typeface="Karla"/>
              </a:rPr>
              <a:t> seamless</a:t>
            </a:r>
            <a:r>
              <a:rPr lang="en-US" sz="2000">
                <a:solidFill>
                  <a:schemeClr val="dk1"/>
                </a:solidFill>
                <a:latin typeface="Karla"/>
                <a:ea typeface="Karla"/>
                <a:cs typeface="Karla"/>
                <a:sym typeface="Karla"/>
              </a:rPr>
              <a:t>ly</a:t>
            </a:r>
            <a:r>
              <a:rPr b="0" i="0" lang="en-US" sz="2000" u="none" cap="none" strike="noStrike">
                <a:solidFill>
                  <a:schemeClr val="dk1"/>
                </a:solidFill>
                <a:latin typeface="Karla"/>
                <a:ea typeface="Karla"/>
                <a:cs typeface="Karla"/>
                <a:sym typeface="Karla"/>
              </a:rPr>
              <a:t> integrated </a:t>
            </a:r>
            <a:r>
              <a:rPr lang="en-US" sz="2000">
                <a:solidFill>
                  <a:schemeClr val="dk1"/>
                </a:solidFill>
                <a:latin typeface="Karla"/>
                <a:ea typeface="Karla"/>
                <a:cs typeface="Karla"/>
                <a:sym typeface="Karla"/>
              </a:rPr>
              <a:t>i</a:t>
            </a:r>
            <a:r>
              <a:rPr b="0" i="0" lang="en-US" sz="2000" u="none" cap="none" strike="noStrike">
                <a:solidFill>
                  <a:schemeClr val="dk1"/>
                </a:solidFill>
                <a:latin typeface="Karla"/>
                <a:ea typeface="Karla"/>
                <a:cs typeface="Karla"/>
                <a:sym typeface="Karla"/>
              </a:rPr>
              <a:t>nto the lender's website.</a:t>
            </a:r>
            <a:endParaRPr b="0" i="0" sz="2000" u="none" cap="none" strike="noStrike">
              <a:solidFill>
                <a:schemeClr val="dk1"/>
              </a:solidFill>
              <a:latin typeface="Karla"/>
              <a:ea typeface="Karla"/>
              <a:cs typeface="Karla"/>
              <a:sym typeface="Karla"/>
            </a:endParaRPr>
          </a:p>
        </p:txBody>
      </p:sp>
      <p:cxnSp>
        <p:nvCxnSpPr>
          <p:cNvPr id="506" name="Google Shape;506;p103"/>
          <p:cNvCxnSpPr/>
          <p:nvPr/>
        </p:nvCxnSpPr>
        <p:spPr>
          <a:xfrm>
            <a:off x="722568" y="753415"/>
            <a:ext cx="7618500" cy="0"/>
          </a:xfrm>
          <a:prstGeom prst="straightConnector1">
            <a:avLst/>
          </a:prstGeom>
          <a:noFill/>
          <a:ln cap="flat" cmpd="sng" w="9525">
            <a:solidFill>
              <a:srgbClr val="BFBFBF"/>
            </a:solidFill>
            <a:prstDash val="solid"/>
            <a:miter lim="8000"/>
            <a:headEnd len="sm" w="sm" type="none"/>
            <a:tailEnd len="sm" w="sm" type="none"/>
          </a:ln>
        </p:spPr>
      </p:cxnSp>
      <p:cxnSp>
        <p:nvCxnSpPr>
          <p:cNvPr id="507" name="Google Shape;507;p103"/>
          <p:cNvCxnSpPr/>
          <p:nvPr/>
        </p:nvCxnSpPr>
        <p:spPr>
          <a:xfrm>
            <a:off x="570169" y="753405"/>
            <a:ext cx="785700" cy="0"/>
          </a:xfrm>
          <a:prstGeom prst="straightConnector1">
            <a:avLst/>
          </a:prstGeom>
          <a:noFill/>
          <a:ln cap="flat" cmpd="sng" w="76200">
            <a:solidFill>
              <a:srgbClr val="4599D4"/>
            </a:solidFill>
            <a:prstDash val="solid"/>
            <a:miter lim="8000"/>
            <a:headEnd len="sm" w="sm" type="none"/>
            <a:tailEnd len="sm" w="sm" type="none"/>
          </a:ln>
        </p:spPr>
      </p:cxnSp>
      <p:sp>
        <p:nvSpPr>
          <p:cNvPr id="508" name="Google Shape;508;p103"/>
          <p:cNvSpPr txBox="1"/>
          <p:nvPr/>
        </p:nvSpPr>
        <p:spPr>
          <a:xfrm>
            <a:off x="518275" y="168775"/>
            <a:ext cx="7822800" cy="577200"/>
          </a:xfrm>
          <a:prstGeom prst="rect">
            <a:avLst/>
          </a:prstGeom>
          <a:noFill/>
          <a:ln>
            <a:noFill/>
          </a:ln>
        </p:spPr>
        <p:txBody>
          <a:bodyPr anchorCtr="0" anchor="t" bIns="35050" lIns="70125" spcFirstLastPara="1" rIns="70125" wrap="square" tIns="35050">
            <a:noAutofit/>
          </a:bodyPr>
          <a:lstStyle/>
          <a:p>
            <a:pPr indent="0" lvl="0" marL="0" marR="0" rtl="0" algn="l">
              <a:lnSpc>
                <a:spcPct val="100000"/>
              </a:lnSpc>
              <a:spcBef>
                <a:spcPts val="0"/>
              </a:spcBef>
              <a:spcAft>
                <a:spcPts val="0"/>
              </a:spcAft>
              <a:buClr>
                <a:srgbClr val="000000"/>
              </a:buClr>
              <a:buSzPts val="3000"/>
              <a:buFont typeface="Arial"/>
              <a:buNone/>
            </a:pPr>
            <a:r>
              <a:rPr b="1" lang="en-US" sz="3000">
                <a:solidFill>
                  <a:schemeClr val="dk1"/>
                </a:solidFill>
                <a:latin typeface="Montserrat"/>
                <a:ea typeface="Montserrat"/>
                <a:cs typeface="Montserrat"/>
                <a:sym typeface="Montserrat"/>
              </a:rPr>
              <a:t>NestFinder</a:t>
            </a:r>
            <a:endParaRPr b="1" i="0" sz="3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pic>
        <p:nvPicPr>
          <p:cNvPr id="513" name="Google Shape;513;p104"/>
          <p:cNvPicPr preferRelativeResize="0"/>
          <p:nvPr/>
        </p:nvPicPr>
        <p:blipFill rotWithShape="1">
          <a:blip r:embed="rId3">
            <a:alphaModFix/>
          </a:blip>
          <a:srcRect b="0" l="0" r="0" t="0"/>
          <a:stretch/>
        </p:blipFill>
        <p:spPr>
          <a:xfrm>
            <a:off x="8686800" y="4667250"/>
            <a:ext cx="333375" cy="333375"/>
          </a:xfrm>
          <a:prstGeom prst="rect">
            <a:avLst/>
          </a:prstGeom>
          <a:noFill/>
          <a:ln>
            <a:noFill/>
          </a:ln>
        </p:spPr>
      </p:pic>
      <p:pic>
        <p:nvPicPr>
          <p:cNvPr id="514" name="Google Shape;514;p104"/>
          <p:cNvPicPr preferRelativeResize="0"/>
          <p:nvPr/>
        </p:nvPicPr>
        <p:blipFill rotWithShape="1">
          <a:blip r:embed="rId4">
            <a:alphaModFix/>
          </a:blip>
          <a:srcRect b="0" l="0" r="0" t="0"/>
          <a:stretch/>
        </p:blipFill>
        <p:spPr>
          <a:xfrm>
            <a:off x="283425" y="1015350"/>
            <a:ext cx="4316024" cy="4432950"/>
          </a:xfrm>
          <a:prstGeom prst="rect">
            <a:avLst/>
          </a:prstGeom>
          <a:noFill/>
          <a:ln>
            <a:noFill/>
          </a:ln>
          <a:effectLst>
            <a:outerShdw blurRad="57150" rotWithShape="0" algn="bl" dir="8100000" dist="66675">
              <a:srgbClr val="000000">
                <a:alpha val="18000"/>
              </a:srgbClr>
            </a:outerShdw>
          </a:effectLst>
        </p:spPr>
      </p:pic>
      <p:sp>
        <p:nvSpPr>
          <p:cNvPr id="515" name="Google Shape;515;p104"/>
          <p:cNvSpPr txBox="1"/>
          <p:nvPr/>
        </p:nvSpPr>
        <p:spPr>
          <a:xfrm>
            <a:off x="4707225" y="989475"/>
            <a:ext cx="4213500" cy="3774600"/>
          </a:xfrm>
          <a:prstGeom prst="rect">
            <a:avLst/>
          </a:prstGeom>
          <a:noFill/>
          <a:ln>
            <a:noFill/>
          </a:ln>
        </p:spPr>
        <p:txBody>
          <a:bodyPr anchorCtr="0" anchor="t" bIns="35050" lIns="70125" spcFirstLastPara="1" rIns="70125" wrap="square" tIns="35050">
            <a:noAutofit/>
          </a:bodyPr>
          <a:lstStyle/>
          <a:p>
            <a:pPr indent="0" lvl="0" marL="0" marR="0" rtl="0" algn="ctr">
              <a:lnSpc>
                <a:spcPct val="120000"/>
              </a:lnSpc>
              <a:spcBef>
                <a:spcPts val="0"/>
              </a:spcBef>
              <a:spcAft>
                <a:spcPts val="0"/>
              </a:spcAft>
              <a:buClr>
                <a:srgbClr val="000000"/>
              </a:buClr>
              <a:buSzPts val="1300"/>
              <a:buFont typeface="Arial"/>
              <a:buNone/>
            </a:pPr>
            <a:r>
              <a:rPr b="1" i="1" lang="en-US" sz="2000">
                <a:solidFill>
                  <a:srgbClr val="4599D4"/>
                </a:solidFill>
                <a:latin typeface="Overpass"/>
                <a:ea typeface="Overpass"/>
                <a:cs typeface="Overpass"/>
                <a:sym typeface="Overpass"/>
              </a:rPr>
              <a:t>The ideal client retention solution</a:t>
            </a:r>
            <a:endParaRPr b="1" i="1" sz="2000">
              <a:solidFill>
                <a:srgbClr val="4599D4"/>
              </a:solidFill>
              <a:latin typeface="Overpass"/>
              <a:ea typeface="Overpass"/>
              <a:cs typeface="Overpass"/>
              <a:sym typeface="Overpass"/>
            </a:endParaRPr>
          </a:p>
          <a:p>
            <a:pPr indent="0" lvl="0" marL="0" marR="0" rtl="0" algn="l">
              <a:lnSpc>
                <a:spcPct val="120000"/>
              </a:lnSpc>
              <a:spcBef>
                <a:spcPts val="0"/>
              </a:spcBef>
              <a:spcAft>
                <a:spcPts val="0"/>
              </a:spcAft>
              <a:buClr>
                <a:srgbClr val="000000"/>
              </a:buClr>
              <a:buSzPts val="1300"/>
              <a:buFont typeface="Arial"/>
              <a:buNone/>
            </a:pPr>
            <a:r>
              <a:t/>
            </a:r>
            <a:endParaRPr sz="1300">
              <a:solidFill>
                <a:schemeClr val="dk1"/>
              </a:solidFill>
              <a:latin typeface="Overpass"/>
              <a:ea typeface="Overpass"/>
              <a:cs typeface="Overpass"/>
              <a:sym typeface="Overpass"/>
            </a:endParaRPr>
          </a:p>
          <a:p>
            <a:pPr indent="0" lvl="0" marL="0" marR="0" rtl="0" algn="l">
              <a:lnSpc>
                <a:spcPct val="115000"/>
              </a:lnSpc>
              <a:spcBef>
                <a:spcPts val="0"/>
              </a:spcBef>
              <a:spcAft>
                <a:spcPts val="0"/>
              </a:spcAft>
              <a:buClr>
                <a:srgbClr val="000000"/>
              </a:buClr>
              <a:buSzPts val="1300"/>
              <a:buFont typeface="Arial"/>
              <a:buNone/>
            </a:pPr>
            <a:r>
              <a:rPr lang="en-US" sz="1300">
                <a:solidFill>
                  <a:srgbClr val="4F4F52"/>
                </a:solidFill>
                <a:latin typeface="Overpass"/>
                <a:ea typeface="Overpass"/>
                <a:cs typeface="Overpass"/>
                <a:sym typeface="Overpass"/>
              </a:rPr>
              <a:t>A responsive online page created for each property address the lender has financed in the past. </a:t>
            </a:r>
            <a:endParaRPr sz="1300">
              <a:solidFill>
                <a:srgbClr val="4F4F52"/>
              </a:solidFill>
              <a:latin typeface="Overpass"/>
              <a:ea typeface="Overpass"/>
              <a:cs typeface="Overpass"/>
              <a:sym typeface="Overpass"/>
            </a:endParaRPr>
          </a:p>
          <a:p>
            <a:pPr indent="0" lvl="0" marL="0" marR="0" rtl="0" algn="l">
              <a:lnSpc>
                <a:spcPct val="120000"/>
              </a:lnSpc>
              <a:spcBef>
                <a:spcPts val="0"/>
              </a:spcBef>
              <a:spcAft>
                <a:spcPts val="0"/>
              </a:spcAft>
              <a:buClr>
                <a:srgbClr val="000000"/>
              </a:buClr>
              <a:buSzPts val="1300"/>
              <a:buFont typeface="Arial"/>
              <a:buNone/>
            </a:pPr>
            <a:r>
              <a:t/>
            </a:r>
            <a:endParaRPr sz="1300">
              <a:solidFill>
                <a:srgbClr val="4F4F52"/>
              </a:solidFill>
              <a:latin typeface="Overpass"/>
              <a:ea typeface="Overpass"/>
              <a:cs typeface="Overpass"/>
              <a:sym typeface="Overpass"/>
            </a:endParaRPr>
          </a:p>
          <a:p>
            <a:pPr indent="-311150" lvl="0" marL="457200" rtl="0" algn="just">
              <a:lnSpc>
                <a:spcPct val="115000"/>
              </a:lnSpc>
              <a:spcBef>
                <a:spcPts val="0"/>
              </a:spcBef>
              <a:spcAft>
                <a:spcPts val="0"/>
              </a:spcAft>
              <a:buClr>
                <a:srgbClr val="4F4F52"/>
              </a:buClr>
              <a:buSzPts val="1300"/>
              <a:buFont typeface="Overpass"/>
              <a:buChar char="●"/>
            </a:pPr>
            <a:r>
              <a:rPr b="1" lang="en-US" sz="1300">
                <a:solidFill>
                  <a:srgbClr val="4599D4"/>
                </a:solidFill>
                <a:latin typeface="Overpass"/>
                <a:ea typeface="Overpass"/>
                <a:cs typeface="Overpass"/>
                <a:sym typeface="Overpass"/>
              </a:rPr>
              <a:t>Extend your relationship</a:t>
            </a:r>
            <a:r>
              <a:rPr lang="en-US" sz="1300">
                <a:solidFill>
                  <a:srgbClr val="4F4F52"/>
                </a:solidFill>
                <a:latin typeface="Overpass"/>
                <a:ea typeface="Overpass"/>
                <a:cs typeface="Overpass"/>
                <a:sym typeface="Overpass"/>
              </a:rPr>
              <a:t> with clients beyond the mortgage sale</a:t>
            </a:r>
            <a:endParaRPr sz="1300">
              <a:solidFill>
                <a:srgbClr val="4F4F52"/>
              </a:solidFill>
              <a:latin typeface="Overpass"/>
              <a:ea typeface="Overpass"/>
              <a:cs typeface="Overpass"/>
              <a:sym typeface="Overpass"/>
            </a:endParaRPr>
          </a:p>
          <a:p>
            <a:pPr indent="-311150" lvl="0" marL="457200" rtl="0" algn="just">
              <a:lnSpc>
                <a:spcPct val="115000"/>
              </a:lnSpc>
              <a:spcBef>
                <a:spcPts val="0"/>
              </a:spcBef>
              <a:spcAft>
                <a:spcPts val="0"/>
              </a:spcAft>
              <a:buClr>
                <a:srgbClr val="4F4F52"/>
              </a:buClr>
              <a:buSzPts val="1300"/>
              <a:buFont typeface="Overpass"/>
              <a:buChar char="●"/>
            </a:pPr>
            <a:r>
              <a:rPr b="1" lang="en-US" sz="1300">
                <a:solidFill>
                  <a:srgbClr val="4599D4"/>
                </a:solidFill>
                <a:latin typeface="Overpass"/>
                <a:ea typeface="Overpass"/>
                <a:cs typeface="Overpass"/>
                <a:sym typeface="Overpass"/>
              </a:rPr>
              <a:t>Nurture refinance leads</a:t>
            </a:r>
            <a:endParaRPr sz="1300">
              <a:solidFill>
                <a:srgbClr val="4599D4"/>
              </a:solidFill>
              <a:latin typeface="Overpass"/>
              <a:ea typeface="Overpass"/>
              <a:cs typeface="Overpass"/>
              <a:sym typeface="Overpass"/>
            </a:endParaRPr>
          </a:p>
          <a:p>
            <a:pPr indent="-311150" lvl="0" marL="457200" rtl="0" algn="just">
              <a:lnSpc>
                <a:spcPct val="115000"/>
              </a:lnSpc>
              <a:spcBef>
                <a:spcPts val="0"/>
              </a:spcBef>
              <a:spcAft>
                <a:spcPts val="0"/>
              </a:spcAft>
              <a:buClr>
                <a:srgbClr val="4F4F52"/>
              </a:buClr>
              <a:buSzPts val="1300"/>
              <a:buFont typeface="Overpass"/>
              <a:buChar char="●"/>
            </a:pPr>
            <a:r>
              <a:rPr lang="en-US" sz="1300">
                <a:solidFill>
                  <a:srgbClr val="4F4F52"/>
                </a:solidFill>
                <a:latin typeface="Overpass"/>
                <a:ea typeface="Overpass"/>
                <a:cs typeface="Overpass"/>
                <a:sym typeface="Overpass"/>
              </a:rPr>
              <a:t>Identify clients ready to </a:t>
            </a:r>
            <a:r>
              <a:rPr b="1" lang="en-US" sz="1300">
                <a:solidFill>
                  <a:srgbClr val="4599D4"/>
                </a:solidFill>
                <a:latin typeface="Overpass"/>
                <a:ea typeface="Overpass"/>
                <a:cs typeface="Overpass"/>
                <a:sym typeface="Overpass"/>
              </a:rPr>
              <a:t>sell, buy or renew</a:t>
            </a:r>
            <a:r>
              <a:rPr lang="en-US" sz="1300">
                <a:solidFill>
                  <a:srgbClr val="4F4F52"/>
                </a:solidFill>
                <a:latin typeface="Overpass"/>
                <a:ea typeface="Overpass"/>
                <a:cs typeface="Overpass"/>
                <a:sym typeface="Overpass"/>
              </a:rPr>
              <a:t> their mortgage</a:t>
            </a:r>
            <a:endParaRPr sz="1300">
              <a:solidFill>
                <a:srgbClr val="4F4F52"/>
              </a:solidFill>
              <a:latin typeface="Overpass"/>
              <a:ea typeface="Overpass"/>
              <a:cs typeface="Overpass"/>
              <a:sym typeface="Overpass"/>
            </a:endParaRPr>
          </a:p>
          <a:p>
            <a:pPr indent="-311150" lvl="0" marL="457200" rtl="0" algn="just">
              <a:lnSpc>
                <a:spcPct val="115000"/>
              </a:lnSpc>
              <a:spcBef>
                <a:spcPts val="0"/>
              </a:spcBef>
              <a:spcAft>
                <a:spcPts val="0"/>
              </a:spcAft>
              <a:buClr>
                <a:srgbClr val="4F4F52"/>
              </a:buClr>
              <a:buSzPts val="1300"/>
              <a:buFont typeface="Overpass"/>
              <a:buChar char="●"/>
            </a:pPr>
            <a:r>
              <a:rPr b="1" lang="en-US" sz="1300">
                <a:solidFill>
                  <a:srgbClr val="4599D4"/>
                </a:solidFill>
                <a:latin typeface="Overpass"/>
                <a:ea typeface="Overpass"/>
                <a:cs typeface="Overpass"/>
                <a:sym typeface="Overpass"/>
              </a:rPr>
              <a:t>Leverage HELOCs</a:t>
            </a:r>
            <a:r>
              <a:rPr lang="en-US" sz="1300">
                <a:solidFill>
                  <a:srgbClr val="4F4F52"/>
                </a:solidFill>
                <a:latin typeface="Overpass"/>
                <a:ea typeface="Overpass"/>
                <a:cs typeface="Overpass"/>
                <a:sym typeface="Overpass"/>
              </a:rPr>
              <a:t> based on property value and engage with clients prior to renewals</a:t>
            </a:r>
            <a:endParaRPr b="1" sz="1300">
              <a:solidFill>
                <a:srgbClr val="4F4F52"/>
              </a:solidFill>
              <a:latin typeface="Overpass"/>
              <a:ea typeface="Overpass"/>
              <a:cs typeface="Overpass"/>
              <a:sym typeface="Overpass"/>
            </a:endParaRPr>
          </a:p>
          <a:p>
            <a:pPr indent="-311150" lvl="0" marL="457200" rtl="0" algn="l">
              <a:lnSpc>
                <a:spcPct val="115000"/>
              </a:lnSpc>
              <a:spcBef>
                <a:spcPts val="0"/>
              </a:spcBef>
              <a:spcAft>
                <a:spcPts val="0"/>
              </a:spcAft>
              <a:buClr>
                <a:srgbClr val="4F4F52"/>
              </a:buClr>
              <a:buSzPts val="1300"/>
              <a:buFont typeface="Karla"/>
              <a:buChar char="●"/>
            </a:pPr>
            <a:r>
              <a:rPr b="1" lang="en-US" sz="1300">
                <a:solidFill>
                  <a:srgbClr val="4599D4"/>
                </a:solidFill>
                <a:latin typeface="Overpass"/>
                <a:ea typeface="Overpass"/>
                <a:cs typeface="Overpass"/>
                <a:sym typeface="Overpass"/>
              </a:rPr>
              <a:t>Be the first</a:t>
            </a:r>
            <a:r>
              <a:rPr lang="en-US" sz="1300">
                <a:solidFill>
                  <a:srgbClr val="4F4F52"/>
                </a:solidFill>
                <a:latin typeface="Overpass"/>
                <a:ea typeface="Overpass"/>
                <a:cs typeface="Overpass"/>
                <a:sym typeface="Overpass"/>
              </a:rPr>
              <a:t> lender to contact your own clients.</a:t>
            </a:r>
            <a:endParaRPr sz="1300">
              <a:solidFill>
                <a:srgbClr val="4F4F52"/>
              </a:solidFill>
              <a:latin typeface="Overpass"/>
              <a:ea typeface="Overpass"/>
              <a:cs typeface="Overpass"/>
              <a:sym typeface="Overpass"/>
            </a:endParaRPr>
          </a:p>
          <a:p>
            <a:pPr indent="-311150" lvl="0" marL="457200" rtl="0" algn="l">
              <a:lnSpc>
                <a:spcPct val="115000"/>
              </a:lnSpc>
              <a:spcBef>
                <a:spcPts val="0"/>
              </a:spcBef>
              <a:spcAft>
                <a:spcPts val="0"/>
              </a:spcAft>
              <a:buClr>
                <a:srgbClr val="4F4F52"/>
              </a:buClr>
              <a:buSzPts val="1300"/>
              <a:buFont typeface="Overpass"/>
              <a:buChar char="●"/>
            </a:pPr>
            <a:r>
              <a:rPr lang="en-US" sz="1300">
                <a:solidFill>
                  <a:srgbClr val="4F4F52"/>
                </a:solidFill>
                <a:latin typeface="Overpass"/>
                <a:ea typeface="Overpass"/>
                <a:cs typeface="Overpass"/>
                <a:sym typeface="Overpass"/>
              </a:rPr>
              <a:t>Get notified as soon as one of the properties you have financed goes on the market</a:t>
            </a:r>
            <a:endParaRPr b="1" sz="1300">
              <a:solidFill>
                <a:srgbClr val="4F4F52"/>
              </a:solidFill>
              <a:latin typeface="Overpass"/>
              <a:ea typeface="Overpass"/>
              <a:cs typeface="Overpass"/>
              <a:sym typeface="Overpass"/>
            </a:endParaRPr>
          </a:p>
          <a:p>
            <a:pPr indent="0" lvl="0" marL="0" marR="0" rtl="0" algn="l">
              <a:lnSpc>
                <a:spcPct val="120000"/>
              </a:lnSpc>
              <a:spcBef>
                <a:spcPts val="0"/>
              </a:spcBef>
              <a:spcAft>
                <a:spcPts val="0"/>
              </a:spcAft>
              <a:buClr>
                <a:srgbClr val="000000"/>
              </a:buClr>
              <a:buSzPts val="1300"/>
              <a:buFont typeface="Arial"/>
              <a:buNone/>
            </a:pPr>
            <a:r>
              <a:t/>
            </a:r>
            <a:endParaRPr b="0" i="0" sz="1300" u="none" cap="none" strike="noStrike">
              <a:solidFill>
                <a:schemeClr val="dk1"/>
              </a:solidFill>
              <a:latin typeface="Karla"/>
              <a:ea typeface="Karla"/>
              <a:cs typeface="Karla"/>
              <a:sym typeface="Karla"/>
            </a:endParaRPr>
          </a:p>
          <a:p>
            <a:pPr indent="0" lvl="0" marL="0" marR="0" rtl="0" algn="l">
              <a:lnSpc>
                <a:spcPct val="120000"/>
              </a:lnSpc>
              <a:spcBef>
                <a:spcPts val="0"/>
              </a:spcBef>
              <a:spcAft>
                <a:spcPts val="0"/>
              </a:spcAft>
              <a:buClr>
                <a:srgbClr val="000000"/>
              </a:buClr>
              <a:buSzPts val="1300"/>
              <a:buFont typeface="Arial"/>
              <a:buNone/>
            </a:pPr>
            <a:r>
              <a:t/>
            </a:r>
            <a:endParaRPr b="0" i="0" sz="1300" u="none" cap="none" strike="noStrike">
              <a:solidFill>
                <a:schemeClr val="dk1"/>
              </a:solidFill>
              <a:latin typeface="Karla"/>
              <a:ea typeface="Karla"/>
              <a:cs typeface="Karla"/>
              <a:sym typeface="Karla"/>
            </a:endParaRPr>
          </a:p>
          <a:p>
            <a:pPr indent="0" lvl="0" marL="457200" marR="0" rtl="0" algn="l">
              <a:lnSpc>
                <a:spcPct val="120000"/>
              </a:lnSpc>
              <a:spcBef>
                <a:spcPts val="0"/>
              </a:spcBef>
              <a:spcAft>
                <a:spcPts val="0"/>
              </a:spcAft>
              <a:buClr>
                <a:srgbClr val="000000"/>
              </a:buClr>
              <a:buSzPts val="1300"/>
              <a:buFont typeface="Arial"/>
              <a:buNone/>
            </a:pPr>
            <a:r>
              <a:t/>
            </a:r>
            <a:endParaRPr b="0" i="0" sz="1300" u="none" cap="none" strike="noStrike">
              <a:solidFill>
                <a:schemeClr val="dk1"/>
              </a:solidFill>
              <a:latin typeface="Karla"/>
              <a:ea typeface="Karla"/>
              <a:cs typeface="Karla"/>
              <a:sym typeface="Karla"/>
            </a:endParaRPr>
          </a:p>
          <a:p>
            <a:pPr indent="0" lvl="0" marL="457200" marR="0" rtl="0" algn="l">
              <a:lnSpc>
                <a:spcPct val="120000"/>
              </a:lnSpc>
              <a:spcBef>
                <a:spcPts val="0"/>
              </a:spcBef>
              <a:spcAft>
                <a:spcPts val="0"/>
              </a:spcAft>
              <a:buClr>
                <a:srgbClr val="000000"/>
              </a:buClr>
              <a:buSzPts val="1300"/>
              <a:buFont typeface="Arial"/>
              <a:buNone/>
            </a:pPr>
            <a:r>
              <a:t/>
            </a:r>
            <a:endParaRPr b="0" i="0" sz="1300" u="none" cap="none" strike="noStrike">
              <a:solidFill>
                <a:schemeClr val="dk1"/>
              </a:solidFill>
              <a:latin typeface="Karla"/>
              <a:ea typeface="Karla"/>
              <a:cs typeface="Karla"/>
              <a:sym typeface="Karla"/>
            </a:endParaRPr>
          </a:p>
        </p:txBody>
      </p:sp>
      <p:sp>
        <p:nvSpPr>
          <p:cNvPr id="516" name="Google Shape;516;p104"/>
          <p:cNvSpPr/>
          <p:nvPr/>
        </p:nvSpPr>
        <p:spPr>
          <a:xfrm>
            <a:off x="286350" y="1164425"/>
            <a:ext cx="4305900" cy="178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grpSp>
        <p:nvGrpSpPr>
          <p:cNvPr id="517" name="Google Shape;517;p104"/>
          <p:cNvGrpSpPr/>
          <p:nvPr/>
        </p:nvGrpSpPr>
        <p:grpSpPr>
          <a:xfrm>
            <a:off x="14619900" y="6015800"/>
            <a:ext cx="2852776" cy="1612431"/>
            <a:chOff x="4984900" y="5194775"/>
            <a:chExt cx="2852776" cy="1612431"/>
          </a:xfrm>
        </p:grpSpPr>
        <p:pic>
          <p:nvPicPr>
            <p:cNvPr id="518" name="Google Shape;518;p104"/>
            <p:cNvPicPr preferRelativeResize="0"/>
            <p:nvPr/>
          </p:nvPicPr>
          <p:blipFill rotWithShape="1">
            <a:blip r:embed="rId4">
              <a:alphaModFix/>
            </a:blip>
            <a:srcRect b="8168" l="61743" r="12518" t="77668"/>
            <a:stretch/>
          </p:blipFill>
          <p:spPr>
            <a:xfrm>
              <a:off x="4984900" y="5194775"/>
              <a:ext cx="2852776" cy="1612431"/>
            </a:xfrm>
            <a:prstGeom prst="rect">
              <a:avLst/>
            </a:prstGeom>
            <a:noFill/>
            <a:ln>
              <a:noFill/>
            </a:ln>
          </p:spPr>
        </p:pic>
        <p:sp>
          <p:nvSpPr>
            <p:cNvPr id="519" name="Google Shape;519;p104"/>
            <p:cNvSpPr/>
            <p:nvPr/>
          </p:nvSpPr>
          <p:spPr>
            <a:xfrm>
              <a:off x="6182525" y="6057000"/>
              <a:ext cx="1143000" cy="231600"/>
            </a:xfrm>
            <a:prstGeom prst="roundRect">
              <a:avLst>
                <a:gd fmla="val 8763" name="adj"/>
              </a:avLst>
            </a:prstGeom>
            <a:solidFill>
              <a:srgbClr val="0D3E9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solidFill>
                    <a:srgbClr val="FFFFFF"/>
                  </a:solidFill>
                  <a:latin typeface="Proxima Nova"/>
                  <a:ea typeface="Proxima Nova"/>
                  <a:cs typeface="Proxima Nova"/>
                  <a:sym typeface="Proxima Nova"/>
                </a:rPr>
                <a:t>Contact</a:t>
              </a:r>
              <a:endParaRPr sz="900">
                <a:solidFill>
                  <a:srgbClr val="FFFFFF"/>
                </a:solidFill>
                <a:latin typeface="Proxima Nova"/>
                <a:ea typeface="Proxima Nova"/>
                <a:cs typeface="Proxima Nova"/>
                <a:sym typeface="Proxima Nova"/>
              </a:endParaRPr>
            </a:p>
          </p:txBody>
        </p:sp>
        <p:sp>
          <p:nvSpPr>
            <p:cNvPr id="520" name="Google Shape;520;p104"/>
            <p:cNvSpPr/>
            <p:nvPr/>
          </p:nvSpPr>
          <p:spPr>
            <a:xfrm>
              <a:off x="6170175" y="5513925"/>
              <a:ext cx="1384500" cy="47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04"/>
            <p:cNvSpPr txBox="1"/>
            <p:nvPr/>
          </p:nvSpPr>
          <p:spPr>
            <a:xfrm>
              <a:off x="6121725" y="5513925"/>
              <a:ext cx="1384500" cy="479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900">
                  <a:latin typeface="Proxima Nova"/>
                  <a:ea typeface="Proxima Nova"/>
                  <a:cs typeface="Proxima Nova"/>
                  <a:sym typeface="Proxima Nova"/>
                </a:rPr>
                <a:t>Vanessa Kane</a:t>
              </a:r>
              <a:endParaRPr b="1" sz="900">
                <a:latin typeface="Proxima Nova"/>
                <a:ea typeface="Proxima Nova"/>
                <a:cs typeface="Proxima Nova"/>
                <a:sym typeface="Proxima Nova"/>
              </a:endParaRPr>
            </a:p>
            <a:p>
              <a:pPr indent="0" lvl="0" marL="0" rtl="0" algn="l">
                <a:lnSpc>
                  <a:spcPct val="115000"/>
                </a:lnSpc>
                <a:spcBef>
                  <a:spcPts val="0"/>
                </a:spcBef>
                <a:spcAft>
                  <a:spcPts val="0"/>
                </a:spcAft>
                <a:buNone/>
              </a:pPr>
              <a:r>
                <a:rPr lang="en-US" sz="900">
                  <a:latin typeface="Proxima Nova"/>
                  <a:ea typeface="Proxima Nova"/>
                  <a:cs typeface="Proxima Nova"/>
                  <a:sym typeface="Proxima Nova"/>
                </a:rPr>
                <a:t>Stockton Loan Officer</a:t>
              </a:r>
              <a:endParaRPr sz="900">
                <a:latin typeface="Proxima Nova"/>
                <a:ea typeface="Proxima Nova"/>
                <a:cs typeface="Proxima Nova"/>
                <a:sym typeface="Proxima Nova"/>
              </a:endParaRPr>
            </a:p>
            <a:p>
              <a:pPr indent="0" lvl="0" marL="0" rtl="0" algn="l">
                <a:lnSpc>
                  <a:spcPct val="115000"/>
                </a:lnSpc>
                <a:spcBef>
                  <a:spcPts val="0"/>
                </a:spcBef>
                <a:spcAft>
                  <a:spcPts val="0"/>
                </a:spcAft>
                <a:buNone/>
              </a:pPr>
              <a:r>
                <a:rPr lang="en-US" sz="900">
                  <a:latin typeface="Proxima Nova"/>
                  <a:ea typeface="Proxima Nova"/>
                  <a:cs typeface="Proxima Nova"/>
                  <a:sym typeface="Proxima Nova"/>
                </a:rPr>
                <a:t>Mobile: 617-900-9000</a:t>
              </a:r>
              <a:endParaRPr sz="900">
                <a:latin typeface="Proxima Nova"/>
                <a:ea typeface="Proxima Nova"/>
                <a:cs typeface="Proxima Nova"/>
                <a:sym typeface="Proxima Nova"/>
              </a:endParaRPr>
            </a:p>
          </p:txBody>
        </p:sp>
      </p:grpSp>
      <p:pic>
        <p:nvPicPr>
          <p:cNvPr id="522" name="Google Shape;522;p104"/>
          <p:cNvPicPr preferRelativeResize="0"/>
          <p:nvPr/>
        </p:nvPicPr>
        <p:blipFill rotWithShape="1">
          <a:blip r:embed="rId4">
            <a:alphaModFix/>
          </a:blip>
          <a:srcRect b="96569" l="0" r="44821" t="0"/>
          <a:stretch/>
        </p:blipFill>
        <p:spPr>
          <a:xfrm>
            <a:off x="10734670" y="3542575"/>
            <a:ext cx="6506928" cy="415500"/>
          </a:xfrm>
          <a:prstGeom prst="rect">
            <a:avLst/>
          </a:prstGeom>
          <a:noFill/>
          <a:ln>
            <a:noFill/>
          </a:ln>
        </p:spPr>
      </p:pic>
      <p:sp>
        <p:nvSpPr>
          <p:cNvPr id="523" name="Google Shape;523;p104"/>
          <p:cNvSpPr/>
          <p:nvPr/>
        </p:nvSpPr>
        <p:spPr>
          <a:xfrm>
            <a:off x="12043775" y="3636975"/>
            <a:ext cx="3851100" cy="234900"/>
          </a:xfrm>
          <a:prstGeom prst="roundRect">
            <a:avLst>
              <a:gd fmla="val 16667" name="adj"/>
            </a:avLst>
          </a:prstGeom>
          <a:solidFill>
            <a:srgbClr val="F9F9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100">
                <a:latin typeface="Proxima Nova"/>
                <a:ea typeface="Proxima Nova"/>
                <a:cs typeface="Proxima Nova"/>
                <a:sym typeface="Proxima Nova"/>
              </a:rPr>
              <a:t>www.stockton.nestready.co/property377marlborough</a:t>
            </a:r>
            <a:endParaRPr sz="1100">
              <a:latin typeface="Proxima Nova"/>
              <a:ea typeface="Proxima Nova"/>
              <a:cs typeface="Proxima Nova"/>
              <a:sym typeface="Proxima Nova"/>
            </a:endParaRPr>
          </a:p>
        </p:txBody>
      </p:sp>
      <p:pic>
        <p:nvPicPr>
          <p:cNvPr id="524" name="Google Shape;524;p104"/>
          <p:cNvPicPr preferRelativeResize="0"/>
          <p:nvPr/>
        </p:nvPicPr>
        <p:blipFill rotWithShape="1">
          <a:blip r:embed="rId5">
            <a:alphaModFix/>
          </a:blip>
          <a:srcRect b="0" l="0" r="0" t="20546"/>
          <a:stretch/>
        </p:blipFill>
        <p:spPr>
          <a:xfrm>
            <a:off x="750053" y="1183312"/>
            <a:ext cx="519184" cy="140725"/>
          </a:xfrm>
          <a:prstGeom prst="rect">
            <a:avLst/>
          </a:prstGeom>
          <a:noFill/>
          <a:ln>
            <a:noFill/>
          </a:ln>
        </p:spPr>
      </p:pic>
      <p:sp>
        <p:nvSpPr>
          <p:cNvPr id="525" name="Google Shape;525;p104"/>
          <p:cNvSpPr/>
          <p:nvPr/>
        </p:nvSpPr>
        <p:spPr>
          <a:xfrm>
            <a:off x="3018300" y="4559025"/>
            <a:ext cx="958800" cy="44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6" name="Google Shape;526;p104"/>
          <p:cNvPicPr preferRelativeResize="0"/>
          <p:nvPr/>
        </p:nvPicPr>
        <p:blipFill rotWithShape="1">
          <a:blip r:embed="rId6">
            <a:alphaModFix/>
          </a:blip>
          <a:srcRect b="67466" l="29390" r="38797" t="3358"/>
          <a:stretch/>
        </p:blipFill>
        <p:spPr>
          <a:xfrm>
            <a:off x="14866075" y="6336850"/>
            <a:ext cx="898974" cy="809850"/>
          </a:xfrm>
          <a:prstGeom prst="rect">
            <a:avLst/>
          </a:prstGeom>
          <a:noFill/>
          <a:ln>
            <a:noFill/>
          </a:ln>
        </p:spPr>
      </p:pic>
      <p:pic>
        <p:nvPicPr>
          <p:cNvPr id="527" name="Google Shape;527;p104"/>
          <p:cNvPicPr preferRelativeResize="0"/>
          <p:nvPr/>
        </p:nvPicPr>
        <p:blipFill rotWithShape="1">
          <a:blip r:embed="rId7">
            <a:alphaModFix/>
          </a:blip>
          <a:srcRect b="5793" l="0" r="645" t="0"/>
          <a:stretch/>
        </p:blipFill>
        <p:spPr>
          <a:xfrm>
            <a:off x="283425" y="1007875"/>
            <a:ext cx="2357026" cy="152375"/>
          </a:xfrm>
          <a:prstGeom prst="rect">
            <a:avLst/>
          </a:prstGeom>
          <a:noFill/>
          <a:ln>
            <a:noFill/>
          </a:ln>
        </p:spPr>
      </p:pic>
      <p:pic>
        <p:nvPicPr>
          <p:cNvPr id="528" name="Google Shape;528;p104"/>
          <p:cNvPicPr preferRelativeResize="0"/>
          <p:nvPr/>
        </p:nvPicPr>
        <p:blipFill rotWithShape="1">
          <a:blip r:embed="rId8">
            <a:alphaModFix/>
          </a:blip>
          <a:srcRect b="16268" l="7231" r="11149" t="11747"/>
          <a:stretch/>
        </p:blipFill>
        <p:spPr>
          <a:xfrm>
            <a:off x="2988475" y="4523300"/>
            <a:ext cx="1021400" cy="510675"/>
          </a:xfrm>
          <a:prstGeom prst="rect">
            <a:avLst/>
          </a:prstGeom>
          <a:noFill/>
          <a:ln>
            <a:noFill/>
          </a:ln>
        </p:spPr>
      </p:pic>
      <p:cxnSp>
        <p:nvCxnSpPr>
          <p:cNvPr id="529" name="Google Shape;529;p104"/>
          <p:cNvCxnSpPr/>
          <p:nvPr/>
        </p:nvCxnSpPr>
        <p:spPr>
          <a:xfrm>
            <a:off x="722568" y="753415"/>
            <a:ext cx="7618500" cy="0"/>
          </a:xfrm>
          <a:prstGeom prst="straightConnector1">
            <a:avLst/>
          </a:prstGeom>
          <a:noFill/>
          <a:ln cap="flat" cmpd="sng" w="9525">
            <a:solidFill>
              <a:srgbClr val="BFBFBF"/>
            </a:solidFill>
            <a:prstDash val="solid"/>
            <a:miter lim="8000"/>
            <a:headEnd len="sm" w="sm" type="none"/>
            <a:tailEnd len="sm" w="sm" type="none"/>
          </a:ln>
        </p:spPr>
      </p:cxnSp>
      <p:cxnSp>
        <p:nvCxnSpPr>
          <p:cNvPr id="530" name="Google Shape;530;p104"/>
          <p:cNvCxnSpPr/>
          <p:nvPr/>
        </p:nvCxnSpPr>
        <p:spPr>
          <a:xfrm>
            <a:off x="570169" y="753405"/>
            <a:ext cx="785700" cy="0"/>
          </a:xfrm>
          <a:prstGeom prst="straightConnector1">
            <a:avLst/>
          </a:prstGeom>
          <a:noFill/>
          <a:ln cap="flat" cmpd="sng" w="76200">
            <a:solidFill>
              <a:srgbClr val="4599D4"/>
            </a:solidFill>
            <a:prstDash val="solid"/>
            <a:miter lim="8000"/>
            <a:headEnd len="sm" w="sm" type="none"/>
            <a:tailEnd len="sm" w="sm" type="none"/>
          </a:ln>
        </p:spPr>
      </p:cxnSp>
      <p:sp>
        <p:nvSpPr>
          <p:cNvPr id="531" name="Google Shape;531;p104"/>
          <p:cNvSpPr txBox="1"/>
          <p:nvPr/>
        </p:nvSpPr>
        <p:spPr>
          <a:xfrm>
            <a:off x="518275" y="168775"/>
            <a:ext cx="7822800" cy="577200"/>
          </a:xfrm>
          <a:prstGeom prst="rect">
            <a:avLst/>
          </a:prstGeom>
          <a:noFill/>
          <a:ln>
            <a:noFill/>
          </a:ln>
        </p:spPr>
        <p:txBody>
          <a:bodyPr anchorCtr="0" anchor="t" bIns="35050" lIns="70125" spcFirstLastPara="1" rIns="70125" wrap="square" tIns="35050">
            <a:noAutofit/>
          </a:bodyPr>
          <a:lstStyle/>
          <a:p>
            <a:pPr indent="0" lvl="0" marL="0" marR="0" rtl="0" algn="l">
              <a:lnSpc>
                <a:spcPct val="100000"/>
              </a:lnSpc>
              <a:spcBef>
                <a:spcPts val="0"/>
              </a:spcBef>
              <a:spcAft>
                <a:spcPts val="0"/>
              </a:spcAft>
              <a:buClr>
                <a:srgbClr val="000000"/>
              </a:buClr>
              <a:buSzPts val="3000"/>
              <a:buFont typeface="Arial"/>
              <a:buNone/>
            </a:pPr>
            <a:r>
              <a:rPr b="1" lang="en-US" sz="3000">
                <a:solidFill>
                  <a:schemeClr val="dk1"/>
                </a:solidFill>
                <a:latin typeface="Montserrat"/>
                <a:ea typeface="Montserrat"/>
                <a:cs typeface="Montserrat"/>
                <a:sym typeface="Montserrat"/>
              </a:rPr>
              <a:t>NestEngage</a:t>
            </a:r>
            <a:endParaRPr b="1" i="0" sz="3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cxnSp>
        <p:nvCxnSpPr>
          <p:cNvPr id="536" name="Google Shape;536;p105"/>
          <p:cNvCxnSpPr/>
          <p:nvPr/>
        </p:nvCxnSpPr>
        <p:spPr>
          <a:xfrm>
            <a:off x="646368" y="829615"/>
            <a:ext cx="7618500" cy="0"/>
          </a:xfrm>
          <a:prstGeom prst="straightConnector1">
            <a:avLst/>
          </a:prstGeom>
          <a:noFill/>
          <a:ln cap="flat" cmpd="sng" w="9525">
            <a:solidFill>
              <a:srgbClr val="BFBFBF"/>
            </a:solidFill>
            <a:prstDash val="solid"/>
            <a:miter lim="8000"/>
            <a:headEnd len="sm" w="sm" type="none"/>
            <a:tailEnd len="sm" w="sm" type="none"/>
          </a:ln>
        </p:spPr>
      </p:cxnSp>
      <p:cxnSp>
        <p:nvCxnSpPr>
          <p:cNvPr id="537" name="Google Shape;537;p105"/>
          <p:cNvCxnSpPr/>
          <p:nvPr/>
        </p:nvCxnSpPr>
        <p:spPr>
          <a:xfrm>
            <a:off x="493969" y="829605"/>
            <a:ext cx="785700" cy="0"/>
          </a:xfrm>
          <a:prstGeom prst="straightConnector1">
            <a:avLst/>
          </a:prstGeom>
          <a:noFill/>
          <a:ln cap="flat" cmpd="sng" w="76200">
            <a:solidFill>
              <a:srgbClr val="4599D4"/>
            </a:solidFill>
            <a:prstDash val="solid"/>
            <a:miter lim="8000"/>
            <a:headEnd len="sm" w="sm" type="none"/>
            <a:tailEnd len="sm" w="sm" type="none"/>
          </a:ln>
        </p:spPr>
      </p:cxnSp>
      <p:sp>
        <p:nvSpPr>
          <p:cNvPr id="538" name="Google Shape;538;p105"/>
          <p:cNvSpPr txBox="1"/>
          <p:nvPr/>
        </p:nvSpPr>
        <p:spPr>
          <a:xfrm>
            <a:off x="442075" y="168775"/>
            <a:ext cx="7822800" cy="577200"/>
          </a:xfrm>
          <a:prstGeom prst="rect">
            <a:avLst/>
          </a:prstGeom>
          <a:noFill/>
          <a:ln>
            <a:noFill/>
          </a:ln>
        </p:spPr>
        <p:txBody>
          <a:bodyPr anchorCtr="0" anchor="t" bIns="35050" lIns="70125" spcFirstLastPara="1" rIns="70125" wrap="square" tIns="35050">
            <a:noAutofit/>
          </a:bodyPr>
          <a:lstStyle/>
          <a:p>
            <a:pPr indent="0" lvl="0" marL="0" marR="0" rtl="0" algn="l">
              <a:spcBef>
                <a:spcPts val="0"/>
              </a:spcBef>
              <a:spcAft>
                <a:spcPts val="0"/>
              </a:spcAft>
              <a:buNone/>
            </a:pPr>
            <a:r>
              <a:rPr b="1" lang="en-US" sz="3000">
                <a:solidFill>
                  <a:schemeClr val="dk1"/>
                </a:solidFill>
                <a:latin typeface="Montserrat"/>
                <a:ea typeface="Montserrat"/>
                <a:cs typeface="Montserrat"/>
                <a:sym typeface="Montserrat"/>
              </a:rPr>
              <a:t>Benefits</a:t>
            </a:r>
            <a:endParaRPr b="1" sz="3000">
              <a:solidFill>
                <a:schemeClr val="dk1"/>
              </a:solidFill>
              <a:latin typeface="Montserrat"/>
              <a:ea typeface="Montserrat"/>
              <a:cs typeface="Montserrat"/>
              <a:sym typeface="Montserrat"/>
            </a:endParaRPr>
          </a:p>
        </p:txBody>
      </p:sp>
      <p:pic>
        <p:nvPicPr>
          <p:cNvPr id="539" name="Google Shape;539;p105"/>
          <p:cNvPicPr preferRelativeResize="0"/>
          <p:nvPr/>
        </p:nvPicPr>
        <p:blipFill rotWithShape="1">
          <a:blip r:embed="rId3">
            <a:alphaModFix/>
          </a:blip>
          <a:srcRect b="0" l="0" r="0" t="0"/>
          <a:stretch/>
        </p:blipFill>
        <p:spPr>
          <a:xfrm>
            <a:off x="8686800" y="4667250"/>
            <a:ext cx="333375" cy="333375"/>
          </a:xfrm>
          <a:prstGeom prst="rect">
            <a:avLst/>
          </a:prstGeom>
          <a:noFill/>
          <a:ln>
            <a:noFill/>
          </a:ln>
        </p:spPr>
      </p:pic>
      <p:sp>
        <p:nvSpPr>
          <p:cNvPr id="540" name="Google Shape;540;p105"/>
          <p:cNvSpPr txBox="1"/>
          <p:nvPr/>
        </p:nvSpPr>
        <p:spPr>
          <a:xfrm>
            <a:off x="525775" y="1386725"/>
            <a:ext cx="3974400" cy="33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4F4F52"/>
                </a:solidFill>
                <a:latin typeface="Overpass"/>
                <a:ea typeface="Overpass"/>
                <a:cs typeface="Overpass"/>
                <a:sym typeface="Overpass"/>
              </a:rPr>
              <a:t>For CUs</a:t>
            </a:r>
            <a:endParaRPr b="1" sz="2400">
              <a:solidFill>
                <a:srgbClr val="4F4F52"/>
              </a:solidFill>
              <a:latin typeface="Overpass"/>
              <a:ea typeface="Overpass"/>
              <a:cs typeface="Overpass"/>
              <a:sym typeface="Overpass"/>
            </a:endParaRPr>
          </a:p>
          <a:p>
            <a:pPr indent="0" lvl="0" marL="0" rtl="0" algn="l">
              <a:spcBef>
                <a:spcPts val="0"/>
              </a:spcBef>
              <a:spcAft>
                <a:spcPts val="0"/>
              </a:spcAft>
              <a:buNone/>
            </a:pPr>
            <a:r>
              <a:t/>
            </a:r>
            <a:endParaRPr sz="1600">
              <a:solidFill>
                <a:srgbClr val="4F4F52"/>
              </a:solidFill>
              <a:latin typeface="Overpass"/>
              <a:ea typeface="Overpass"/>
              <a:cs typeface="Overpass"/>
              <a:sym typeface="Overpass"/>
            </a:endParaRPr>
          </a:p>
          <a:p>
            <a:pPr indent="-355600" lvl="0" marL="457200" rtl="0" algn="l">
              <a:lnSpc>
                <a:spcPct val="150000"/>
              </a:lnSpc>
              <a:spcBef>
                <a:spcPts val="0"/>
              </a:spcBef>
              <a:spcAft>
                <a:spcPts val="0"/>
              </a:spcAft>
              <a:buClr>
                <a:srgbClr val="4F4F52"/>
              </a:buClr>
              <a:buSzPts val="2000"/>
              <a:buFont typeface="Overpass"/>
              <a:buChar char="●"/>
            </a:pPr>
            <a:r>
              <a:rPr lang="en-US" sz="2000">
                <a:solidFill>
                  <a:srgbClr val="4F4F52"/>
                </a:solidFill>
                <a:latin typeface="Overpass"/>
                <a:ea typeface="Overpass"/>
                <a:cs typeface="Overpass"/>
                <a:sym typeface="Overpass"/>
              </a:rPr>
              <a:t>Stronger relationship</a:t>
            </a:r>
            <a:endParaRPr sz="2000">
              <a:solidFill>
                <a:srgbClr val="4F4F52"/>
              </a:solidFill>
              <a:latin typeface="Overpass"/>
              <a:ea typeface="Overpass"/>
              <a:cs typeface="Overpass"/>
              <a:sym typeface="Overpass"/>
            </a:endParaRPr>
          </a:p>
          <a:p>
            <a:pPr indent="-355600" lvl="0" marL="457200" rtl="0" algn="l">
              <a:lnSpc>
                <a:spcPct val="150000"/>
              </a:lnSpc>
              <a:spcBef>
                <a:spcPts val="0"/>
              </a:spcBef>
              <a:spcAft>
                <a:spcPts val="0"/>
              </a:spcAft>
              <a:buClr>
                <a:srgbClr val="4F4F52"/>
              </a:buClr>
              <a:buSzPts val="2000"/>
              <a:buFont typeface="Overpass"/>
              <a:buChar char="●"/>
            </a:pPr>
            <a:r>
              <a:rPr lang="en-US" sz="2000">
                <a:solidFill>
                  <a:srgbClr val="4F4F52"/>
                </a:solidFill>
                <a:latin typeface="Overpass"/>
                <a:ea typeface="Overpass"/>
                <a:cs typeface="Overpass"/>
                <a:sym typeface="Overpass"/>
              </a:rPr>
              <a:t>Higher conversions</a:t>
            </a:r>
            <a:endParaRPr sz="2000">
              <a:solidFill>
                <a:srgbClr val="4F4F52"/>
              </a:solidFill>
              <a:latin typeface="Overpass"/>
              <a:ea typeface="Overpass"/>
              <a:cs typeface="Overpass"/>
              <a:sym typeface="Overpass"/>
            </a:endParaRPr>
          </a:p>
          <a:p>
            <a:pPr indent="-355600" lvl="0" marL="457200" rtl="0" algn="l">
              <a:lnSpc>
                <a:spcPct val="150000"/>
              </a:lnSpc>
              <a:spcBef>
                <a:spcPts val="0"/>
              </a:spcBef>
              <a:spcAft>
                <a:spcPts val="0"/>
              </a:spcAft>
              <a:buClr>
                <a:srgbClr val="4F4F52"/>
              </a:buClr>
              <a:buSzPts val="2000"/>
              <a:buFont typeface="Overpass"/>
              <a:buChar char="●"/>
            </a:pPr>
            <a:r>
              <a:rPr lang="en-US" sz="2000">
                <a:solidFill>
                  <a:srgbClr val="4F4F52"/>
                </a:solidFill>
                <a:latin typeface="Overpass"/>
                <a:ea typeface="Overpass"/>
                <a:cs typeface="Overpass"/>
                <a:sym typeface="Overpass"/>
              </a:rPr>
              <a:t>Customer retention</a:t>
            </a:r>
            <a:endParaRPr sz="2000">
              <a:solidFill>
                <a:srgbClr val="4F4F52"/>
              </a:solidFill>
              <a:latin typeface="Overpass"/>
              <a:ea typeface="Overpass"/>
              <a:cs typeface="Overpass"/>
              <a:sym typeface="Overpass"/>
            </a:endParaRPr>
          </a:p>
          <a:p>
            <a:pPr indent="-355600" lvl="0" marL="457200" rtl="0" algn="l">
              <a:lnSpc>
                <a:spcPct val="150000"/>
              </a:lnSpc>
              <a:spcBef>
                <a:spcPts val="0"/>
              </a:spcBef>
              <a:spcAft>
                <a:spcPts val="0"/>
              </a:spcAft>
              <a:buClr>
                <a:srgbClr val="4F4F52"/>
              </a:buClr>
              <a:buSzPts val="2000"/>
              <a:buFont typeface="Overpass"/>
              <a:buChar char="●"/>
            </a:pPr>
            <a:r>
              <a:rPr lang="en-US" sz="2000">
                <a:solidFill>
                  <a:srgbClr val="4F4F52"/>
                </a:solidFill>
                <a:latin typeface="Overpass"/>
                <a:ea typeface="Overpass"/>
                <a:cs typeface="Overpass"/>
                <a:sym typeface="Overpass"/>
              </a:rPr>
              <a:t>Cross-selling</a:t>
            </a:r>
            <a:endParaRPr sz="2000">
              <a:solidFill>
                <a:srgbClr val="4F4F52"/>
              </a:solidFill>
              <a:latin typeface="Overpass"/>
              <a:ea typeface="Overpass"/>
              <a:cs typeface="Overpass"/>
              <a:sym typeface="Overpass"/>
            </a:endParaRPr>
          </a:p>
          <a:p>
            <a:pPr indent="0" lvl="0" marL="0" rtl="0" algn="l">
              <a:spcBef>
                <a:spcPts val="0"/>
              </a:spcBef>
              <a:spcAft>
                <a:spcPts val="0"/>
              </a:spcAft>
              <a:buNone/>
            </a:pPr>
            <a:r>
              <a:t/>
            </a:r>
            <a:endParaRPr sz="1600">
              <a:latin typeface="Overpass"/>
              <a:ea typeface="Overpass"/>
              <a:cs typeface="Overpass"/>
              <a:sym typeface="Overpass"/>
            </a:endParaRPr>
          </a:p>
        </p:txBody>
      </p:sp>
      <p:sp>
        <p:nvSpPr>
          <p:cNvPr id="541" name="Google Shape;541;p105"/>
          <p:cNvSpPr txBox="1"/>
          <p:nvPr/>
        </p:nvSpPr>
        <p:spPr>
          <a:xfrm>
            <a:off x="4479450" y="1386725"/>
            <a:ext cx="4433100" cy="18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4F4F52"/>
                </a:solidFill>
                <a:latin typeface="Overpass"/>
                <a:ea typeface="Overpass"/>
                <a:cs typeface="Overpass"/>
                <a:sym typeface="Overpass"/>
              </a:rPr>
              <a:t>For Members</a:t>
            </a:r>
            <a:endParaRPr b="1" sz="2400">
              <a:solidFill>
                <a:srgbClr val="4F4F52"/>
              </a:solidFill>
              <a:latin typeface="Overpass"/>
              <a:ea typeface="Overpass"/>
              <a:cs typeface="Overpass"/>
              <a:sym typeface="Overpass"/>
            </a:endParaRPr>
          </a:p>
          <a:p>
            <a:pPr indent="0" lvl="0" marL="0" rtl="0" algn="l">
              <a:spcBef>
                <a:spcPts val="0"/>
              </a:spcBef>
              <a:spcAft>
                <a:spcPts val="0"/>
              </a:spcAft>
              <a:buNone/>
            </a:pPr>
            <a:r>
              <a:t/>
            </a:r>
            <a:endParaRPr sz="1600">
              <a:solidFill>
                <a:srgbClr val="4F4F52"/>
              </a:solidFill>
              <a:latin typeface="Overpass"/>
              <a:ea typeface="Overpass"/>
              <a:cs typeface="Overpass"/>
              <a:sym typeface="Overpass"/>
            </a:endParaRPr>
          </a:p>
          <a:p>
            <a:pPr indent="-355600" lvl="0" marL="457200" rtl="0" algn="l">
              <a:lnSpc>
                <a:spcPct val="150000"/>
              </a:lnSpc>
              <a:spcBef>
                <a:spcPts val="0"/>
              </a:spcBef>
              <a:spcAft>
                <a:spcPts val="0"/>
              </a:spcAft>
              <a:buClr>
                <a:srgbClr val="4F4F52"/>
              </a:buClr>
              <a:buSzPts val="2000"/>
              <a:buFont typeface="Overpass"/>
              <a:buChar char="●"/>
            </a:pPr>
            <a:r>
              <a:rPr lang="en-US" sz="2000">
                <a:solidFill>
                  <a:srgbClr val="4F4F52"/>
                </a:solidFill>
                <a:latin typeface="Overpass"/>
                <a:ea typeface="Overpass"/>
                <a:cs typeface="Overpass"/>
                <a:sym typeface="Overpass"/>
              </a:rPr>
              <a:t>Work with a trusted brand</a:t>
            </a:r>
            <a:endParaRPr sz="2000">
              <a:solidFill>
                <a:srgbClr val="4F4F52"/>
              </a:solidFill>
              <a:latin typeface="Overpass"/>
              <a:ea typeface="Overpass"/>
              <a:cs typeface="Overpass"/>
              <a:sym typeface="Overpass"/>
            </a:endParaRPr>
          </a:p>
          <a:p>
            <a:pPr indent="-355600" lvl="0" marL="457200" rtl="0" algn="l">
              <a:lnSpc>
                <a:spcPct val="150000"/>
              </a:lnSpc>
              <a:spcBef>
                <a:spcPts val="0"/>
              </a:spcBef>
              <a:spcAft>
                <a:spcPts val="0"/>
              </a:spcAft>
              <a:buClr>
                <a:srgbClr val="4F4F52"/>
              </a:buClr>
              <a:buSzPts val="2000"/>
              <a:buFont typeface="Overpass"/>
              <a:buChar char="●"/>
            </a:pPr>
            <a:r>
              <a:rPr lang="en-US" sz="2000">
                <a:solidFill>
                  <a:srgbClr val="4F4F52"/>
                </a:solidFill>
                <a:latin typeface="Overpass"/>
                <a:ea typeface="Overpass"/>
                <a:cs typeface="Overpass"/>
                <a:sym typeface="Overpass"/>
              </a:rPr>
              <a:t>Cash-reward on home</a:t>
            </a:r>
            <a:endParaRPr sz="2000">
              <a:solidFill>
                <a:srgbClr val="4F4F52"/>
              </a:solidFill>
              <a:latin typeface="Overpass"/>
              <a:ea typeface="Overpass"/>
              <a:cs typeface="Overpass"/>
              <a:sym typeface="Overpass"/>
            </a:endParaRPr>
          </a:p>
          <a:p>
            <a:pPr indent="0" lvl="0" marL="457200" rtl="0" algn="l">
              <a:lnSpc>
                <a:spcPct val="150000"/>
              </a:lnSpc>
              <a:spcBef>
                <a:spcPts val="0"/>
              </a:spcBef>
              <a:spcAft>
                <a:spcPts val="0"/>
              </a:spcAft>
              <a:buNone/>
            </a:pPr>
            <a:r>
              <a:rPr lang="en-US" sz="2000">
                <a:solidFill>
                  <a:srgbClr val="4F4F52"/>
                </a:solidFill>
                <a:latin typeface="Overpass"/>
                <a:ea typeface="Overpass"/>
                <a:cs typeface="Overpass"/>
                <a:sym typeface="Overpass"/>
              </a:rPr>
              <a:t>purchased</a:t>
            </a:r>
            <a:endParaRPr sz="2000">
              <a:solidFill>
                <a:srgbClr val="4F4F52"/>
              </a:solidFill>
              <a:latin typeface="Overpass"/>
              <a:ea typeface="Overpass"/>
              <a:cs typeface="Overpass"/>
              <a:sym typeface="Overpass"/>
            </a:endParaRPr>
          </a:p>
          <a:p>
            <a:pPr indent="-355600" lvl="0" marL="457200" rtl="0" algn="l">
              <a:lnSpc>
                <a:spcPct val="150000"/>
              </a:lnSpc>
              <a:spcBef>
                <a:spcPts val="0"/>
              </a:spcBef>
              <a:spcAft>
                <a:spcPts val="0"/>
              </a:spcAft>
              <a:buClr>
                <a:srgbClr val="4F4F52"/>
              </a:buClr>
              <a:buSzPts val="2000"/>
              <a:buFont typeface="Overpass"/>
              <a:buChar char="●"/>
            </a:pPr>
            <a:r>
              <a:rPr lang="en-US" sz="2000">
                <a:solidFill>
                  <a:srgbClr val="4F4F52"/>
                </a:solidFill>
                <a:latin typeface="Overpass"/>
                <a:ea typeface="Overpass"/>
                <a:cs typeface="Overpass"/>
                <a:sym typeface="Overpass"/>
              </a:rPr>
              <a:t>Superior user experience</a:t>
            </a:r>
            <a:endParaRPr sz="2000">
              <a:solidFill>
                <a:srgbClr val="4F4F52"/>
              </a:solidFill>
              <a:latin typeface="Overpass"/>
              <a:ea typeface="Overpass"/>
              <a:cs typeface="Overpass"/>
              <a:sym typeface="Overpass"/>
            </a:endParaRPr>
          </a:p>
          <a:p>
            <a:pPr indent="0" lvl="0" marL="0" rtl="0" algn="l">
              <a:spcBef>
                <a:spcPts val="0"/>
              </a:spcBef>
              <a:spcAft>
                <a:spcPts val="0"/>
              </a:spcAft>
              <a:buNone/>
            </a:pPr>
            <a:r>
              <a:t/>
            </a:r>
            <a:endParaRPr sz="1600">
              <a:solidFill>
                <a:srgbClr val="4F4F52"/>
              </a:solidFill>
              <a:latin typeface="Overpass"/>
              <a:ea typeface="Overpass"/>
              <a:cs typeface="Overpass"/>
              <a:sym typeface="Overpas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106"/>
          <p:cNvSpPr txBox="1"/>
          <p:nvPr/>
        </p:nvSpPr>
        <p:spPr>
          <a:xfrm>
            <a:off x="889875" y="2083425"/>
            <a:ext cx="1564500" cy="601800"/>
          </a:xfrm>
          <a:prstGeom prst="rect">
            <a:avLst/>
          </a:prstGeom>
          <a:noFill/>
          <a:ln>
            <a:noFill/>
          </a:ln>
        </p:spPr>
        <p:txBody>
          <a:bodyPr anchorCtr="0" anchor="t" bIns="35050" lIns="70125" spcFirstLastPara="1" rIns="70125" wrap="square" tIns="35050">
            <a:noAutofit/>
          </a:bodyPr>
          <a:lstStyle/>
          <a:p>
            <a:pPr indent="0" lvl="0" marL="0" marR="0" rtl="0" algn="ctr">
              <a:lnSpc>
                <a:spcPct val="115000"/>
              </a:lnSpc>
              <a:spcBef>
                <a:spcPts val="0"/>
              </a:spcBef>
              <a:spcAft>
                <a:spcPts val="0"/>
              </a:spcAft>
              <a:buClr>
                <a:schemeClr val="dk1"/>
              </a:buClr>
              <a:buSzPts val="1100"/>
              <a:buFont typeface="Arial"/>
              <a:buNone/>
            </a:pPr>
            <a:r>
              <a:rPr lang="en-US">
                <a:solidFill>
                  <a:srgbClr val="4F4F52"/>
                </a:solidFill>
                <a:latin typeface="Overpass"/>
                <a:ea typeface="Overpass"/>
                <a:cs typeface="Overpass"/>
                <a:sym typeface="Overpass"/>
              </a:rPr>
              <a:t>9th Largest Bank in North America</a:t>
            </a:r>
            <a:endParaRPr sz="1200">
              <a:solidFill>
                <a:srgbClr val="4F4F52"/>
              </a:solidFill>
              <a:latin typeface="Overpass"/>
              <a:ea typeface="Overpass"/>
              <a:cs typeface="Overpass"/>
              <a:sym typeface="Overpass"/>
            </a:endParaRPr>
          </a:p>
        </p:txBody>
      </p:sp>
      <p:sp>
        <p:nvSpPr>
          <p:cNvPr id="547" name="Google Shape;547;p106"/>
          <p:cNvSpPr txBox="1"/>
          <p:nvPr/>
        </p:nvSpPr>
        <p:spPr>
          <a:xfrm>
            <a:off x="3741563" y="2030138"/>
            <a:ext cx="1564500" cy="601800"/>
          </a:xfrm>
          <a:prstGeom prst="rect">
            <a:avLst/>
          </a:prstGeom>
          <a:noFill/>
          <a:ln>
            <a:noFill/>
          </a:ln>
        </p:spPr>
        <p:txBody>
          <a:bodyPr anchorCtr="0" anchor="t" bIns="35050" lIns="70125" spcFirstLastPara="1" rIns="70125" wrap="square" tIns="35050">
            <a:noAutofit/>
          </a:bodyPr>
          <a:lstStyle/>
          <a:p>
            <a:pPr indent="0" lvl="0" marL="0" marR="0" rtl="0" algn="ctr">
              <a:lnSpc>
                <a:spcPct val="115000"/>
              </a:lnSpc>
              <a:spcBef>
                <a:spcPts val="0"/>
              </a:spcBef>
              <a:spcAft>
                <a:spcPts val="0"/>
              </a:spcAft>
              <a:buClr>
                <a:schemeClr val="dk1"/>
              </a:buClr>
              <a:buSzPts val="1100"/>
              <a:buFont typeface="Arial"/>
              <a:buNone/>
            </a:pPr>
            <a:r>
              <a:rPr lang="en-US">
                <a:solidFill>
                  <a:srgbClr val="4F4F52"/>
                </a:solidFill>
                <a:latin typeface="Overpass"/>
                <a:ea typeface="Overpass"/>
                <a:cs typeface="Overpass"/>
                <a:sym typeface="Overpass"/>
              </a:rPr>
              <a:t>3rd</a:t>
            </a:r>
            <a:r>
              <a:rPr lang="en-US">
                <a:solidFill>
                  <a:srgbClr val="4F4F52"/>
                </a:solidFill>
                <a:latin typeface="Overpass"/>
                <a:ea typeface="Overpass"/>
                <a:cs typeface="Overpass"/>
                <a:sym typeface="Overpass"/>
              </a:rPr>
              <a:t> Largest Credit Union in Canada</a:t>
            </a:r>
            <a:endParaRPr sz="1200">
              <a:solidFill>
                <a:srgbClr val="4F4F52"/>
              </a:solidFill>
              <a:latin typeface="Overpass"/>
              <a:ea typeface="Overpass"/>
              <a:cs typeface="Overpass"/>
              <a:sym typeface="Overpass"/>
            </a:endParaRPr>
          </a:p>
        </p:txBody>
      </p:sp>
      <p:pic>
        <p:nvPicPr>
          <p:cNvPr id="548" name="Google Shape;548;p106"/>
          <p:cNvPicPr preferRelativeResize="0"/>
          <p:nvPr/>
        </p:nvPicPr>
        <p:blipFill>
          <a:blip r:embed="rId3">
            <a:alphaModFix/>
          </a:blip>
          <a:stretch>
            <a:fillRect/>
          </a:stretch>
        </p:blipFill>
        <p:spPr>
          <a:xfrm>
            <a:off x="3734963" y="1401550"/>
            <a:ext cx="1674075" cy="432375"/>
          </a:xfrm>
          <a:prstGeom prst="rect">
            <a:avLst/>
          </a:prstGeom>
          <a:noFill/>
          <a:ln>
            <a:noFill/>
          </a:ln>
        </p:spPr>
      </p:pic>
      <p:pic>
        <p:nvPicPr>
          <p:cNvPr id="549" name="Google Shape;549;p106"/>
          <p:cNvPicPr preferRelativeResize="0"/>
          <p:nvPr/>
        </p:nvPicPr>
        <p:blipFill>
          <a:blip r:embed="rId4">
            <a:alphaModFix/>
          </a:blip>
          <a:stretch>
            <a:fillRect/>
          </a:stretch>
        </p:blipFill>
        <p:spPr>
          <a:xfrm>
            <a:off x="835088" y="1303447"/>
            <a:ext cx="1674074" cy="590338"/>
          </a:xfrm>
          <a:prstGeom prst="rect">
            <a:avLst/>
          </a:prstGeom>
          <a:noFill/>
          <a:ln>
            <a:noFill/>
          </a:ln>
        </p:spPr>
      </p:pic>
      <p:pic>
        <p:nvPicPr>
          <p:cNvPr id="550" name="Google Shape;550;p106"/>
          <p:cNvPicPr preferRelativeResize="0"/>
          <p:nvPr/>
        </p:nvPicPr>
        <p:blipFill rotWithShape="1">
          <a:blip r:embed="rId5">
            <a:alphaModFix/>
          </a:blip>
          <a:srcRect b="0" l="0" r="0" t="0"/>
          <a:stretch/>
        </p:blipFill>
        <p:spPr>
          <a:xfrm>
            <a:off x="8686800" y="4667250"/>
            <a:ext cx="333375" cy="333375"/>
          </a:xfrm>
          <a:prstGeom prst="rect">
            <a:avLst/>
          </a:prstGeom>
          <a:noFill/>
          <a:ln>
            <a:noFill/>
          </a:ln>
        </p:spPr>
      </p:pic>
      <p:pic>
        <p:nvPicPr>
          <p:cNvPr id="551" name="Google Shape;551;p106"/>
          <p:cNvPicPr preferRelativeResize="0"/>
          <p:nvPr/>
        </p:nvPicPr>
        <p:blipFill>
          <a:blip r:embed="rId6">
            <a:alphaModFix/>
          </a:blip>
          <a:stretch>
            <a:fillRect/>
          </a:stretch>
        </p:blipFill>
        <p:spPr>
          <a:xfrm>
            <a:off x="2454325" y="3112298"/>
            <a:ext cx="975850" cy="751425"/>
          </a:xfrm>
          <a:prstGeom prst="rect">
            <a:avLst/>
          </a:prstGeom>
          <a:noFill/>
          <a:ln>
            <a:noFill/>
          </a:ln>
        </p:spPr>
      </p:pic>
      <p:sp>
        <p:nvSpPr>
          <p:cNvPr id="552" name="Google Shape;552;p106"/>
          <p:cNvSpPr txBox="1"/>
          <p:nvPr/>
        </p:nvSpPr>
        <p:spPr>
          <a:xfrm>
            <a:off x="2311750" y="4016126"/>
            <a:ext cx="1429800" cy="601800"/>
          </a:xfrm>
          <a:prstGeom prst="rect">
            <a:avLst/>
          </a:prstGeom>
          <a:noFill/>
          <a:ln>
            <a:noFill/>
          </a:ln>
        </p:spPr>
        <p:txBody>
          <a:bodyPr anchorCtr="0" anchor="t" bIns="35050" lIns="70125" spcFirstLastPara="1" rIns="70125" wrap="square" tIns="35050">
            <a:noAutofit/>
          </a:bodyPr>
          <a:lstStyle/>
          <a:p>
            <a:pPr indent="0" lvl="0" marL="0" marR="0" rtl="0" algn="ctr">
              <a:lnSpc>
                <a:spcPct val="115000"/>
              </a:lnSpc>
              <a:spcBef>
                <a:spcPts val="0"/>
              </a:spcBef>
              <a:spcAft>
                <a:spcPts val="0"/>
              </a:spcAft>
              <a:buClr>
                <a:schemeClr val="dk1"/>
              </a:buClr>
              <a:buSzPts val="1100"/>
              <a:buFont typeface="Arial"/>
              <a:buNone/>
            </a:pPr>
            <a:r>
              <a:rPr lang="en-US">
                <a:solidFill>
                  <a:srgbClr val="4F4F52"/>
                </a:solidFill>
                <a:latin typeface="Overpass"/>
                <a:ea typeface="Overpass"/>
                <a:cs typeface="Overpass"/>
                <a:sym typeface="Overpass"/>
              </a:rPr>
              <a:t>Largest </a:t>
            </a:r>
            <a:endParaRPr>
              <a:solidFill>
                <a:srgbClr val="4F4F52"/>
              </a:solidFill>
              <a:latin typeface="Overpass"/>
              <a:ea typeface="Overpass"/>
              <a:cs typeface="Overpass"/>
              <a:sym typeface="Overpass"/>
            </a:endParaRPr>
          </a:p>
          <a:p>
            <a:pPr indent="0" lvl="0" marL="0" marR="0" rtl="0" algn="ctr">
              <a:lnSpc>
                <a:spcPct val="115000"/>
              </a:lnSpc>
              <a:spcBef>
                <a:spcPts val="0"/>
              </a:spcBef>
              <a:spcAft>
                <a:spcPts val="0"/>
              </a:spcAft>
              <a:buClr>
                <a:schemeClr val="dk1"/>
              </a:buClr>
              <a:buSzPts val="1100"/>
              <a:buFont typeface="Arial"/>
              <a:buNone/>
            </a:pPr>
            <a:r>
              <a:rPr lang="en-US">
                <a:solidFill>
                  <a:srgbClr val="4F4F52"/>
                </a:solidFill>
                <a:latin typeface="Overpass"/>
                <a:ea typeface="Overpass"/>
                <a:cs typeface="Overpass"/>
                <a:sym typeface="Overpass"/>
              </a:rPr>
              <a:t>Credit Union in Wisconsin</a:t>
            </a:r>
            <a:endParaRPr sz="1200">
              <a:solidFill>
                <a:srgbClr val="4F4F52"/>
              </a:solidFill>
              <a:latin typeface="Overpass"/>
              <a:ea typeface="Overpass"/>
              <a:cs typeface="Overpass"/>
              <a:sym typeface="Overpass"/>
            </a:endParaRPr>
          </a:p>
        </p:txBody>
      </p:sp>
      <p:pic>
        <p:nvPicPr>
          <p:cNvPr id="553" name="Google Shape;553;p106"/>
          <p:cNvPicPr preferRelativeResize="0"/>
          <p:nvPr/>
        </p:nvPicPr>
        <p:blipFill>
          <a:blip r:embed="rId7">
            <a:alphaModFix/>
          </a:blip>
          <a:stretch>
            <a:fillRect/>
          </a:stretch>
        </p:blipFill>
        <p:spPr>
          <a:xfrm>
            <a:off x="6196798" y="1034675"/>
            <a:ext cx="2357414" cy="751425"/>
          </a:xfrm>
          <a:prstGeom prst="rect">
            <a:avLst/>
          </a:prstGeom>
          <a:noFill/>
          <a:ln>
            <a:noFill/>
          </a:ln>
        </p:spPr>
      </p:pic>
      <p:sp>
        <p:nvSpPr>
          <p:cNvPr id="554" name="Google Shape;554;p106"/>
          <p:cNvSpPr txBox="1"/>
          <p:nvPr/>
        </p:nvSpPr>
        <p:spPr>
          <a:xfrm>
            <a:off x="6593250" y="2030150"/>
            <a:ext cx="1564500" cy="601800"/>
          </a:xfrm>
          <a:prstGeom prst="rect">
            <a:avLst/>
          </a:prstGeom>
          <a:noFill/>
          <a:ln>
            <a:noFill/>
          </a:ln>
        </p:spPr>
        <p:txBody>
          <a:bodyPr anchorCtr="0" anchor="t" bIns="35050" lIns="70125" spcFirstLastPara="1" rIns="70125" wrap="square" tIns="35050">
            <a:noAutofit/>
          </a:bodyPr>
          <a:lstStyle/>
          <a:p>
            <a:pPr indent="0" lvl="0" marL="0" marR="0" rtl="0" algn="ctr">
              <a:lnSpc>
                <a:spcPct val="115000"/>
              </a:lnSpc>
              <a:spcBef>
                <a:spcPts val="0"/>
              </a:spcBef>
              <a:spcAft>
                <a:spcPts val="0"/>
              </a:spcAft>
              <a:buClr>
                <a:schemeClr val="dk1"/>
              </a:buClr>
              <a:buSzPts val="1100"/>
              <a:buFont typeface="Arial"/>
              <a:buNone/>
            </a:pPr>
            <a:r>
              <a:rPr lang="en-US">
                <a:solidFill>
                  <a:srgbClr val="4F4F52"/>
                </a:solidFill>
                <a:latin typeface="Overpass"/>
                <a:ea typeface="Overpass"/>
                <a:cs typeface="Overpass"/>
                <a:sym typeface="Overpass"/>
              </a:rPr>
              <a:t>2nd Largest Credit Union in Ontario</a:t>
            </a:r>
            <a:endParaRPr sz="1200">
              <a:solidFill>
                <a:srgbClr val="4F4F52"/>
              </a:solidFill>
              <a:latin typeface="Overpass"/>
              <a:ea typeface="Overpass"/>
              <a:cs typeface="Overpass"/>
              <a:sym typeface="Overpass"/>
            </a:endParaRPr>
          </a:p>
        </p:txBody>
      </p:sp>
      <p:pic>
        <p:nvPicPr>
          <p:cNvPr id="555" name="Google Shape;555;p106"/>
          <p:cNvPicPr preferRelativeResize="0"/>
          <p:nvPr/>
        </p:nvPicPr>
        <p:blipFill>
          <a:blip r:embed="rId8">
            <a:alphaModFix/>
          </a:blip>
          <a:stretch>
            <a:fillRect/>
          </a:stretch>
        </p:blipFill>
        <p:spPr>
          <a:xfrm>
            <a:off x="4744038" y="3154638"/>
            <a:ext cx="2628900" cy="666750"/>
          </a:xfrm>
          <a:prstGeom prst="rect">
            <a:avLst/>
          </a:prstGeom>
          <a:noFill/>
          <a:ln>
            <a:noFill/>
          </a:ln>
        </p:spPr>
      </p:pic>
      <p:sp>
        <p:nvSpPr>
          <p:cNvPr id="556" name="Google Shape;556;p106"/>
          <p:cNvSpPr txBox="1"/>
          <p:nvPr/>
        </p:nvSpPr>
        <p:spPr>
          <a:xfrm>
            <a:off x="5478916" y="4067451"/>
            <a:ext cx="1564500" cy="601800"/>
          </a:xfrm>
          <a:prstGeom prst="rect">
            <a:avLst/>
          </a:prstGeom>
          <a:noFill/>
          <a:ln>
            <a:noFill/>
          </a:ln>
        </p:spPr>
        <p:txBody>
          <a:bodyPr anchorCtr="0" anchor="t" bIns="35050" lIns="70125" spcFirstLastPara="1" rIns="70125" wrap="square" tIns="35050">
            <a:noAutofit/>
          </a:bodyPr>
          <a:lstStyle/>
          <a:p>
            <a:pPr indent="0" lvl="0" marL="0" marR="0" rtl="0" algn="ctr">
              <a:lnSpc>
                <a:spcPct val="115000"/>
              </a:lnSpc>
              <a:spcBef>
                <a:spcPts val="0"/>
              </a:spcBef>
              <a:spcAft>
                <a:spcPts val="0"/>
              </a:spcAft>
              <a:buClr>
                <a:schemeClr val="dk1"/>
              </a:buClr>
              <a:buSzPts val="1100"/>
              <a:buFont typeface="Arial"/>
              <a:buNone/>
            </a:pPr>
            <a:r>
              <a:rPr lang="en-US">
                <a:solidFill>
                  <a:srgbClr val="4F4F52"/>
                </a:solidFill>
                <a:latin typeface="Overpass"/>
                <a:ea typeface="Overpass"/>
                <a:cs typeface="Overpass"/>
                <a:sym typeface="Overpass"/>
              </a:rPr>
              <a:t>3rd</a:t>
            </a:r>
            <a:r>
              <a:rPr lang="en-US">
                <a:solidFill>
                  <a:srgbClr val="4F4F52"/>
                </a:solidFill>
                <a:latin typeface="Overpass"/>
                <a:ea typeface="Overpass"/>
                <a:cs typeface="Overpass"/>
                <a:sym typeface="Overpass"/>
              </a:rPr>
              <a:t> Largest Credit Union in Manitoba</a:t>
            </a:r>
            <a:endParaRPr sz="1200">
              <a:solidFill>
                <a:srgbClr val="4F4F52"/>
              </a:solidFill>
              <a:latin typeface="Overpass"/>
              <a:ea typeface="Overpass"/>
              <a:cs typeface="Overpass"/>
              <a:sym typeface="Overpass"/>
            </a:endParaRPr>
          </a:p>
        </p:txBody>
      </p:sp>
      <p:cxnSp>
        <p:nvCxnSpPr>
          <p:cNvPr id="557" name="Google Shape;557;p106"/>
          <p:cNvCxnSpPr/>
          <p:nvPr/>
        </p:nvCxnSpPr>
        <p:spPr>
          <a:xfrm>
            <a:off x="722568" y="753415"/>
            <a:ext cx="7618500" cy="0"/>
          </a:xfrm>
          <a:prstGeom prst="straightConnector1">
            <a:avLst/>
          </a:prstGeom>
          <a:noFill/>
          <a:ln cap="flat" cmpd="sng" w="9525">
            <a:solidFill>
              <a:srgbClr val="BFBFBF"/>
            </a:solidFill>
            <a:prstDash val="solid"/>
            <a:miter lim="8000"/>
            <a:headEnd len="sm" w="sm" type="none"/>
            <a:tailEnd len="sm" w="sm" type="none"/>
          </a:ln>
        </p:spPr>
      </p:cxnSp>
      <p:cxnSp>
        <p:nvCxnSpPr>
          <p:cNvPr id="558" name="Google Shape;558;p106"/>
          <p:cNvCxnSpPr/>
          <p:nvPr/>
        </p:nvCxnSpPr>
        <p:spPr>
          <a:xfrm>
            <a:off x="570169" y="753405"/>
            <a:ext cx="785700" cy="0"/>
          </a:xfrm>
          <a:prstGeom prst="straightConnector1">
            <a:avLst/>
          </a:prstGeom>
          <a:noFill/>
          <a:ln cap="flat" cmpd="sng" w="76200">
            <a:solidFill>
              <a:srgbClr val="4599D4"/>
            </a:solidFill>
            <a:prstDash val="solid"/>
            <a:miter lim="8000"/>
            <a:headEnd len="sm" w="sm" type="none"/>
            <a:tailEnd len="sm" w="sm" type="none"/>
          </a:ln>
        </p:spPr>
      </p:cxnSp>
      <p:sp>
        <p:nvSpPr>
          <p:cNvPr id="559" name="Google Shape;559;p106"/>
          <p:cNvSpPr txBox="1"/>
          <p:nvPr/>
        </p:nvSpPr>
        <p:spPr>
          <a:xfrm>
            <a:off x="518275" y="168775"/>
            <a:ext cx="7822800" cy="577200"/>
          </a:xfrm>
          <a:prstGeom prst="rect">
            <a:avLst/>
          </a:prstGeom>
          <a:noFill/>
          <a:ln>
            <a:noFill/>
          </a:ln>
        </p:spPr>
        <p:txBody>
          <a:bodyPr anchorCtr="0" anchor="t" bIns="35050" lIns="70125" spcFirstLastPara="1" rIns="70125" wrap="square" tIns="35050">
            <a:noAutofit/>
          </a:bodyPr>
          <a:lstStyle/>
          <a:p>
            <a:pPr indent="0" lvl="0" marL="0" marR="0" rtl="0" algn="l">
              <a:lnSpc>
                <a:spcPct val="100000"/>
              </a:lnSpc>
              <a:spcBef>
                <a:spcPts val="0"/>
              </a:spcBef>
              <a:spcAft>
                <a:spcPts val="0"/>
              </a:spcAft>
              <a:buClr>
                <a:srgbClr val="000000"/>
              </a:buClr>
              <a:buSzPts val="3000"/>
              <a:buFont typeface="Arial"/>
              <a:buNone/>
            </a:pPr>
            <a:r>
              <a:rPr b="1" lang="en-US" sz="3000">
                <a:solidFill>
                  <a:schemeClr val="dk1"/>
                </a:solidFill>
                <a:latin typeface="Montserrat"/>
                <a:ea typeface="Montserrat"/>
                <a:cs typeface="Montserrat"/>
                <a:sym typeface="Montserrat"/>
              </a:rPr>
              <a:t>Some of our clients</a:t>
            </a:r>
            <a:endParaRPr b="1" i="0" sz="3000" u="none" cap="none" strike="noStrike">
              <a:solidFill>
                <a:schemeClr val="dk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pic>
        <p:nvPicPr>
          <p:cNvPr id="564" name="Google Shape;564;p107"/>
          <p:cNvPicPr preferRelativeResize="0"/>
          <p:nvPr/>
        </p:nvPicPr>
        <p:blipFill>
          <a:blip r:embed="rId3">
            <a:alphaModFix/>
          </a:blip>
          <a:stretch>
            <a:fillRect/>
          </a:stretch>
        </p:blipFill>
        <p:spPr>
          <a:xfrm>
            <a:off x="282050" y="4552525"/>
            <a:ext cx="2027775" cy="360925"/>
          </a:xfrm>
          <a:prstGeom prst="rect">
            <a:avLst/>
          </a:prstGeom>
          <a:noFill/>
          <a:ln>
            <a:noFill/>
          </a:ln>
        </p:spPr>
      </p:pic>
      <p:pic>
        <p:nvPicPr>
          <p:cNvPr id="565" name="Google Shape;565;p107"/>
          <p:cNvPicPr preferRelativeResize="0"/>
          <p:nvPr/>
        </p:nvPicPr>
        <p:blipFill>
          <a:blip r:embed="rId4">
            <a:alphaModFix/>
          </a:blip>
          <a:stretch>
            <a:fillRect/>
          </a:stretch>
        </p:blipFill>
        <p:spPr>
          <a:xfrm>
            <a:off x="0" y="0"/>
            <a:ext cx="9144000" cy="4300900"/>
          </a:xfrm>
          <a:prstGeom prst="rect">
            <a:avLst/>
          </a:prstGeom>
          <a:noFill/>
          <a:ln>
            <a:noFill/>
          </a:ln>
        </p:spPr>
      </p:pic>
      <p:sp>
        <p:nvSpPr>
          <p:cNvPr id="566" name="Google Shape;566;p107"/>
          <p:cNvSpPr txBox="1"/>
          <p:nvPr/>
        </p:nvSpPr>
        <p:spPr>
          <a:xfrm>
            <a:off x="0" y="1852500"/>
            <a:ext cx="9144000" cy="577200"/>
          </a:xfrm>
          <a:prstGeom prst="rect">
            <a:avLst/>
          </a:prstGeom>
          <a:noFill/>
          <a:ln>
            <a:noFill/>
          </a:ln>
        </p:spPr>
        <p:txBody>
          <a:bodyPr anchorCtr="0" anchor="t" bIns="35050" lIns="70125" spcFirstLastPara="1" rIns="70125" wrap="square" tIns="35050">
            <a:noAutofit/>
          </a:bodyPr>
          <a:lstStyle/>
          <a:p>
            <a:pPr indent="0" lvl="0" marL="0" marR="0" rtl="0" algn="ctr">
              <a:spcBef>
                <a:spcPts val="0"/>
              </a:spcBef>
              <a:spcAft>
                <a:spcPts val="0"/>
              </a:spcAft>
              <a:buNone/>
            </a:pPr>
            <a:r>
              <a:rPr b="1" lang="en-US" sz="3000">
                <a:solidFill>
                  <a:srgbClr val="FFFFFF"/>
                </a:solidFill>
                <a:latin typeface="Montserrat"/>
                <a:ea typeface="Montserrat"/>
                <a:cs typeface="Montserrat"/>
                <a:sym typeface="Montserrat"/>
              </a:rPr>
              <a:t>Thank You</a:t>
            </a:r>
            <a:endParaRPr b="1" sz="3000">
              <a:solidFill>
                <a:srgbClr val="FFFFFF"/>
              </a:solidFill>
              <a:latin typeface="Montserrat"/>
              <a:ea typeface="Montserrat"/>
              <a:cs typeface="Montserrat"/>
              <a:sym typeface="Montserrat"/>
            </a:endParaRPr>
          </a:p>
          <a:p>
            <a:pPr indent="0" lvl="0" marL="0" marR="0" rtl="0" algn="ctr">
              <a:spcBef>
                <a:spcPts val="0"/>
              </a:spcBef>
              <a:spcAft>
                <a:spcPts val="0"/>
              </a:spcAft>
              <a:buNone/>
            </a:pPr>
            <a:r>
              <a:t/>
            </a:r>
            <a:endParaRPr b="1" sz="1800" u="sng">
              <a:solidFill>
                <a:srgbClr val="D9D9D9"/>
              </a:solidFill>
              <a:latin typeface="Karla"/>
              <a:ea typeface="Karla"/>
              <a:cs typeface="Karla"/>
              <a:sym typeface="Karla"/>
            </a:endParaRPr>
          </a:p>
        </p:txBody>
      </p:sp>
      <p:sp>
        <p:nvSpPr>
          <p:cNvPr id="567" name="Google Shape;567;p107"/>
          <p:cNvSpPr txBox="1"/>
          <p:nvPr/>
        </p:nvSpPr>
        <p:spPr>
          <a:xfrm>
            <a:off x="6791700" y="4650525"/>
            <a:ext cx="2352300" cy="594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i="0" lang="en-US" sz="1100" u="none" cap="none" strike="noStrike">
                <a:solidFill>
                  <a:srgbClr val="999999"/>
                </a:solidFill>
                <a:latin typeface="Overpass"/>
                <a:ea typeface="Overpass"/>
                <a:cs typeface="Overpass"/>
                <a:sym typeface="Overpass"/>
              </a:rPr>
              <a:t>Marcos Carvalho - CR</a:t>
            </a:r>
            <a:r>
              <a:rPr lang="en-US" sz="1100">
                <a:solidFill>
                  <a:srgbClr val="999999"/>
                </a:solidFill>
                <a:latin typeface="Overpass"/>
                <a:ea typeface="Overpass"/>
                <a:cs typeface="Overpass"/>
                <a:sym typeface="Overpass"/>
              </a:rPr>
              <a:t>O</a:t>
            </a:r>
            <a:endParaRPr sz="1100">
              <a:solidFill>
                <a:srgbClr val="999999"/>
              </a:solidFill>
              <a:latin typeface="Overpass"/>
              <a:ea typeface="Overpass"/>
              <a:cs typeface="Overpass"/>
              <a:sym typeface="Overpass"/>
            </a:endParaRPr>
          </a:p>
          <a:p>
            <a:pPr indent="0" lvl="0" marL="0" marR="0" rtl="0" algn="r">
              <a:lnSpc>
                <a:spcPct val="100000"/>
              </a:lnSpc>
              <a:spcBef>
                <a:spcPts val="0"/>
              </a:spcBef>
              <a:spcAft>
                <a:spcPts val="0"/>
              </a:spcAft>
              <a:buClr>
                <a:srgbClr val="000000"/>
              </a:buClr>
              <a:buSzPts val="1000"/>
              <a:buFont typeface="Arial"/>
              <a:buNone/>
            </a:pPr>
            <a:r>
              <a:rPr i="0" lang="en-US" sz="1100" u="none" cap="none" strike="noStrike">
                <a:solidFill>
                  <a:srgbClr val="999999"/>
                </a:solidFill>
                <a:latin typeface="Overpass"/>
                <a:ea typeface="Overpass"/>
                <a:cs typeface="Overpass"/>
                <a:sym typeface="Overpass"/>
              </a:rPr>
              <a:t>marcos@nestreay.co</a:t>
            </a:r>
            <a:endParaRPr i="0" sz="1100" u="none" cap="none" strike="noStrike">
              <a:solidFill>
                <a:srgbClr val="999999"/>
              </a:solidFill>
              <a:latin typeface="Overpass"/>
              <a:ea typeface="Overpass"/>
              <a:cs typeface="Overpass"/>
              <a:sym typeface="Overpas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pic>
        <p:nvPicPr>
          <p:cNvPr id="314" name="Google Shape;314;p92"/>
          <p:cNvPicPr preferRelativeResize="0"/>
          <p:nvPr/>
        </p:nvPicPr>
        <p:blipFill rotWithShape="1">
          <a:blip r:embed="rId3">
            <a:alphaModFix/>
          </a:blip>
          <a:srcRect b="8353" l="0" r="0" t="3252"/>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pic>
        <p:nvPicPr>
          <p:cNvPr id="319" name="Google Shape;319;p93"/>
          <p:cNvPicPr preferRelativeResize="0"/>
          <p:nvPr/>
        </p:nvPicPr>
        <p:blipFill rotWithShape="1">
          <a:blip r:embed="rId3">
            <a:alphaModFix/>
          </a:blip>
          <a:srcRect b="4160" l="0" r="0" t="7889"/>
          <a:stretch/>
        </p:blipFill>
        <p:spPr>
          <a:xfrm>
            <a:off x="0" y="0"/>
            <a:ext cx="9144000"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94"/>
          <p:cNvSpPr/>
          <p:nvPr/>
        </p:nvSpPr>
        <p:spPr>
          <a:xfrm>
            <a:off x="6019800" y="1474397"/>
            <a:ext cx="3162300" cy="2692800"/>
          </a:xfrm>
          <a:prstGeom prst="rect">
            <a:avLst/>
          </a:prstGeom>
          <a:solidFill>
            <a:srgbClr val="4599D4">
              <a:alpha val="100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5" name="Google Shape;325;p94"/>
          <p:cNvSpPr/>
          <p:nvPr/>
        </p:nvSpPr>
        <p:spPr>
          <a:xfrm>
            <a:off x="3009900" y="1474400"/>
            <a:ext cx="3009900" cy="2692800"/>
          </a:xfrm>
          <a:prstGeom prst="rect">
            <a:avLst/>
          </a:prstGeom>
          <a:solidFill>
            <a:srgbClr val="4599D4">
              <a:alpha val="3538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6" name="Google Shape;326;p94"/>
          <p:cNvSpPr/>
          <p:nvPr/>
        </p:nvSpPr>
        <p:spPr>
          <a:xfrm>
            <a:off x="0" y="1474400"/>
            <a:ext cx="3009900" cy="2692800"/>
          </a:xfrm>
          <a:prstGeom prst="rect">
            <a:avLst/>
          </a:prstGeom>
          <a:solidFill>
            <a:srgbClr val="4599D4"/>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27" name="Google Shape;327;p94"/>
          <p:cNvSpPr txBox="1"/>
          <p:nvPr/>
        </p:nvSpPr>
        <p:spPr>
          <a:xfrm>
            <a:off x="3231300" y="2833475"/>
            <a:ext cx="2681400" cy="945600"/>
          </a:xfrm>
          <a:prstGeom prst="rect">
            <a:avLst/>
          </a:prstGeom>
          <a:noFill/>
          <a:ln>
            <a:noFill/>
          </a:ln>
        </p:spPr>
        <p:txBody>
          <a:bodyPr anchorCtr="0" anchor="t" bIns="35050" lIns="70125" spcFirstLastPara="1" rIns="70125" wrap="square" tIns="35050">
            <a:noAutofit/>
          </a:bodyPr>
          <a:lstStyle/>
          <a:p>
            <a:pPr indent="0" lvl="0" marL="0" marR="0" rtl="0" algn="ctr">
              <a:lnSpc>
                <a:spcPct val="100000"/>
              </a:lnSpc>
              <a:spcBef>
                <a:spcPts val="0"/>
              </a:spcBef>
              <a:spcAft>
                <a:spcPts val="0"/>
              </a:spcAft>
              <a:buClr>
                <a:srgbClr val="000000"/>
              </a:buClr>
              <a:buSzPts val="1800"/>
              <a:buFont typeface="Arial"/>
              <a:buNone/>
            </a:pPr>
            <a:r>
              <a:rPr i="0" lang="en-US" u="none" cap="none" strike="noStrike">
                <a:solidFill>
                  <a:schemeClr val="dk1"/>
                </a:solidFill>
                <a:latin typeface="Overpass"/>
                <a:ea typeface="Overpass"/>
                <a:cs typeface="Overpass"/>
                <a:sym typeface="Overpass"/>
              </a:rPr>
              <a:t>of </a:t>
            </a:r>
            <a:r>
              <a:rPr lang="en-US">
                <a:solidFill>
                  <a:schemeClr val="dk1"/>
                </a:solidFill>
                <a:latin typeface="Overpass"/>
                <a:ea typeface="Overpass"/>
                <a:cs typeface="Overpass"/>
                <a:sym typeface="Overpass"/>
              </a:rPr>
              <a:t>r</a:t>
            </a:r>
            <a:r>
              <a:rPr i="0" lang="en-US" u="none" cap="none" strike="noStrike">
                <a:solidFill>
                  <a:schemeClr val="dk1"/>
                </a:solidFill>
                <a:latin typeface="Overpass"/>
                <a:ea typeface="Overpass"/>
                <a:cs typeface="Overpass"/>
                <a:sym typeface="Overpass"/>
              </a:rPr>
              <a:t>eal </a:t>
            </a:r>
            <a:r>
              <a:rPr lang="en-US">
                <a:solidFill>
                  <a:schemeClr val="dk1"/>
                </a:solidFill>
                <a:latin typeface="Overpass"/>
                <a:ea typeface="Overpass"/>
                <a:cs typeface="Overpass"/>
                <a:sym typeface="Overpass"/>
              </a:rPr>
              <a:t>e</a:t>
            </a:r>
            <a:r>
              <a:rPr i="0" lang="en-US" u="none" cap="none" strike="noStrike">
                <a:solidFill>
                  <a:schemeClr val="dk1"/>
                </a:solidFill>
                <a:latin typeface="Overpass"/>
                <a:ea typeface="Overpass"/>
                <a:cs typeface="Overpass"/>
                <a:sym typeface="Overpass"/>
              </a:rPr>
              <a:t>state </a:t>
            </a:r>
            <a:r>
              <a:rPr lang="en-US">
                <a:solidFill>
                  <a:schemeClr val="dk1"/>
                </a:solidFill>
                <a:latin typeface="Overpass"/>
                <a:ea typeface="Overpass"/>
                <a:cs typeface="Overpass"/>
                <a:sym typeface="Overpass"/>
              </a:rPr>
              <a:t>t</a:t>
            </a:r>
            <a:r>
              <a:rPr i="0" lang="en-US" u="none" cap="none" strike="noStrike">
                <a:solidFill>
                  <a:schemeClr val="dk1"/>
                </a:solidFill>
                <a:latin typeface="Overpass"/>
                <a:ea typeface="Overpass"/>
                <a:cs typeface="Overpass"/>
                <a:sym typeface="Overpass"/>
              </a:rPr>
              <a:t>ransactions </a:t>
            </a:r>
            <a:endParaRPr i="0" u="none" cap="none" strike="noStrike">
              <a:solidFill>
                <a:schemeClr val="dk1"/>
              </a:solidFill>
              <a:latin typeface="Overpass"/>
              <a:ea typeface="Overpass"/>
              <a:cs typeface="Overpass"/>
              <a:sym typeface="Overpass"/>
            </a:endParaRPr>
          </a:p>
          <a:p>
            <a:pPr indent="0" lvl="0" marL="0" marR="0" rtl="0" algn="ctr">
              <a:lnSpc>
                <a:spcPct val="100000"/>
              </a:lnSpc>
              <a:spcBef>
                <a:spcPts val="0"/>
              </a:spcBef>
              <a:spcAft>
                <a:spcPts val="0"/>
              </a:spcAft>
              <a:buClr>
                <a:srgbClr val="000000"/>
              </a:buClr>
              <a:buSzPts val="1800"/>
              <a:buFont typeface="Arial"/>
              <a:buNone/>
            </a:pPr>
            <a:r>
              <a:rPr i="0" lang="en-US" u="none" cap="none" strike="noStrike">
                <a:solidFill>
                  <a:schemeClr val="dk1"/>
                </a:solidFill>
                <a:latin typeface="Overpass"/>
                <a:ea typeface="Overpass"/>
                <a:cs typeface="Overpass"/>
                <a:sym typeface="Overpass"/>
              </a:rPr>
              <a:t>in the next 10 years</a:t>
            </a:r>
            <a:endParaRPr i="0" u="none" cap="none" strike="noStrike">
              <a:solidFill>
                <a:schemeClr val="dk1"/>
              </a:solidFill>
              <a:latin typeface="Overpass"/>
              <a:ea typeface="Overpass"/>
              <a:cs typeface="Overpass"/>
              <a:sym typeface="Overpass"/>
            </a:endParaRPr>
          </a:p>
          <a:p>
            <a:pPr indent="0" lvl="0" marL="0" marR="0" rtl="0" algn="ctr">
              <a:lnSpc>
                <a:spcPct val="100000"/>
              </a:lnSpc>
              <a:spcBef>
                <a:spcPts val="0"/>
              </a:spcBef>
              <a:spcAft>
                <a:spcPts val="0"/>
              </a:spcAft>
              <a:buClr>
                <a:srgbClr val="000000"/>
              </a:buClr>
              <a:buSzPts val="1800"/>
              <a:buFont typeface="Arial"/>
              <a:buNone/>
            </a:pPr>
            <a:r>
              <a:rPr i="0" lang="en-US" u="none" cap="none" strike="noStrike">
                <a:solidFill>
                  <a:schemeClr val="dk1"/>
                </a:solidFill>
                <a:latin typeface="Overpass"/>
                <a:ea typeface="Overpass"/>
                <a:cs typeface="Overpass"/>
                <a:sym typeface="Overpass"/>
              </a:rPr>
              <a:t>will be completed</a:t>
            </a:r>
            <a:endParaRPr i="0" u="none" cap="none" strike="noStrike">
              <a:solidFill>
                <a:schemeClr val="dk1"/>
              </a:solidFill>
              <a:latin typeface="Overpass"/>
              <a:ea typeface="Overpass"/>
              <a:cs typeface="Overpass"/>
              <a:sym typeface="Overpass"/>
            </a:endParaRPr>
          </a:p>
          <a:p>
            <a:pPr indent="0" lvl="0" marL="0" marR="0" rtl="0" algn="ctr">
              <a:lnSpc>
                <a:spcPct val="100000"/>
              </a:lnSpc>
              <a:spcBef>
                <a:spcPts val="0"/>
              </a:spcBef>
              <a:spcAft>
                <a:spcPts val="0"/>
              </a:spcAft>
              <a:buClr>
                <a:srgbClr val="000000"/>
              </a:buClr>
              <a:buSzPts val="1800"/>
              <a:buFont typeface="Arial"/>
              <a:buNone/>
            </a:pPr>
            <a:r>
              <a:rPr i="0" lang="en-US" u="none" cap="none" strike="noStrike">
                <a:solidFill>
                  <a:schemeClr val="dk1"/>
                </a:solidFill>
                <a:latin typeface="Overpass"/>
                <a:ea typeface="Overpass"/>
                <a:cs typeface="Overpass"/>
                <a:sym typeface="Overpass"/>
              </a:rPr>
              <a:t>by millennials </a:t>
            </a:r>
            <a:r>
              <a:rPr baseline="30000" lang="en-US">
                <a:latin typeface="Overpass"/>
                <a:ea typeface="Overpass"/>
                <a:cs typeface="Overpass"/>
                <a:sym typeface="Overpass"/>
              </a:rPr>
              <a:t>2</a:t>
            </a:r>
            <a:endParaRPr i="0" u="none" cap="none" strike="noStrike">
              <a:latin typeface="Overpass"/>
              <a:ea typeface="Overpass"/>
              <a:cs typeface="Overpass"/>
              <a:sym typeface="Overpass"/>
            </a:endParaRPr>
          </a:p>
        </p:txBody>
      </p:sp>
      <p:sp>
        <p:nvSpPr>
          <p:cNvPr id="328" name="Google Shape;328;p94"/>
          <p:cNvSpPr txBox="1"/>
          <p:nvPr/>
        </p:nvSpPr>
        <p:spPr>
          <a:xfrm>
            <a:off x="3451225" y="1866213"/>
            <a:ext cx="2161200" cy="945600"/>
          </a:xfrm>
          <a:prstGeom prst="rect">
            <a:avLst/>
          </a:prstGeom>
          <a:noFill/>
          <a:ln>
            <a:noFill/>
          </a:ln>
        </p:spPr>
        <p:txBody>
          <a:bodyPr anchorCtr="0" anchor="t" bIns="35050" lIns="70125" spcFirstLastPara="1" rIns="70125" wrap="square" tIns="35050">
            <a:no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rgbClr val="4F4F52"/>
                </a:solidFill>
                <a:latin typeface="Overpass"/>
                <a:ea typeface="Overpass"/>
                <a:cs typeface="Overpass"/>
                <a:sym typeface="Overpass"/>
              </a:rPr>
              <a:t>80%</a:t>
            </a:r>
            <a:endParaRPr b="1" i="0" sz="2300" u="none" cap="none" strike="noStrike">
              <a:solidFill>
                <a:srgbClr val="4F4F52"/>
              </a:solidFill>
              <a:latin typeface="Overpass"/>
              <a:ea typeface="Overpass"/>
              <a:cs typeface="Overpass"/>
              <a:sym typeface="Overpass"/>
            </a:endParaRPr>
          </a:p>
        </p:txBody>
      </p:sp>
      <p:pic>
        <p:nvPicPr>
          <p:cNvPr id="329" name="Google Shape;329;p94"/>
          <p:cNvPicPr preferRelativeResize="0"/>
          <p:nvPr/>
        </p:nvPicPr>
        <p:blipFill rotWithShape="1">
          <a:blip r:embed="rId3">
            <a:alphaModFix/>
          </a:blip>
          <a:srcRect b="0" l="0" r="0" t="0"/>
          <a:stretch/>
        </p:blipFill>
        <p:spPr>
          <a:xfrm>
            <a:off x="8686800" y="4667250"/>
            <a:ext cx="333375" cy="333375"/>
          </a:xfrm>
          <a:prstGeom prst="rect">
            <a:avLst/>
          </a:prstGeom>
          <a:noFill/>
          <a:ln>
            <a:noFill/>
          </a:ln>
        </p:spPr>
      </p:pic>
      <p:sp>
        <p:nvSpPr>
          <p:cNvPr id="330" name="Google Shape;330;p94"/>
          <p:cNvSpPr txBox="1"/>
          <p:nvPr/>
        </p:nvSpPr>
        <p:spPr>
          <a:xfrm>
            <a:off x="6260250" y="2827975"/>
            <a:ext cx="2681400" cy="1360800"/>
          </a:xfrm>
          <a:prstGeom prst="rect">
            <a:avLst/>
          </a:prstGeom>
          <a:noFill/>
          <a:ln>
            <a:noFill/>
          </a:ln>
        </p:spPr>
        <p:txBody>
          <a:bodyPr anchorCtr="0" anchor="t" bIns="35050" lIns="70125" spcFirstLastPara="1" rIns="70125" wrap="square" tIns="35050">
            <a:noAutofit/>
          </a:bodyPr>
          <a:lstStyle/>
          <a:p>
            <a:pPr indent="0" lvl="0" marL="0" marR="0" rtl="0" algn="ctr">
              <a:lnSpc>
                <a:spcPct val="100000"/>
              </a:lnSpc>
              <a:spcBef>
                <a:spcPts val="0"/>
              </a:spcBef>
              <a:spcAft>
                <a:spcPts val="0"/>
              </a:spcAft>
              <a:buClr>
                <a:srgbClr val="000000"/>
              </a:buClr>
              <a:buSzPts val="1800"/>
              <a:buFont typeface="Arial"/>
              <a:buNone/>
            </a:pPr>
            <a:r>
              <a:rPr i="0" lang="en-US" u="none" cap="none" strike="noStrike">
                <a:solidFill>
                  <a:srgbClr val="4F4F52"/>
                </a:solidFill>
                <a:latin typeface="Overpass"/>
                <a:ea typeface="Overpass"/>
                <a:cs typeface="Overpass"/>
                <a:sym typeface="Overpass"/>
              </a:rPr>
              <a:t>of millennials would rather visit their dentist than walk into a branch </a:t>
            </a:r>
            <a:r>
              <a:rPr baseline="30000" lang="en-US">
                <a:solidFill>
                  <a:srgbClr val="4F4F52"/>
                </a:solidFill>
                <a:latin typeface="Overpass"/>
                <a:ea typeface="Overpass"/>
                <a:cs typeface="Overpass"/>
                <a:sym typeface="Overpass"/>
              </a:rPr>
              <a:t>2</a:t>
            </a:r>
            <a:endParaRPr i="0" sz="1800" u="none" cap="none" strike="noStrike">
              <a:solidFill>
                <a:srgbClr val="4F4F52"/>
              </a:solidFill>
              <a:latin typeface="Overpass"/>
              <a:ea typeface="Overpass"/>
              <a:cs typeface="Overpass"/>
              <a:sym typeface="Overpass"/>
            </a:endParaRPr>
          </a:p>
        </p:txBody>
      </p:sp>
      <p:sp>
        <p:nvSpPr>
          <p:cNvPr id="331" name="Google Shape;331;p94"/>
          <p:cNvSpPr txBox="1"/>
          <p:nvPr/>
        </p:nvSpPr>
        <p:spPr>
          <a:xfrm>
            <a:off x="6520350" y="1866225"/>
            <a:ext cx="2161200" cy="945600"/>
          </a:xfrm>
          <a:prstGeom prst="rect">
            <a:avLst/>
          </a:prstGeom>
          <a:noFill/>
          <a:ln>
            <a:noFill/>
          </a:ln>
        </p:spPr>
        <p:txBody>
          <a:bodyPr anchorCtr="0" anchor="t" bIns="35050" lIns="70125" spcFirstLastPara="1" rIns="70125" wrap="square" tIns="35050">
            <a:no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rgbClr val="4F4F52"/>
                </a:solidFill>
                <a:latin typeface="Overpass"/>
                <a:ea typeface="Overpass"/>
                <a:cs typeface="Overpass"/>
                <a:sym typeface="Overpass"/>
              </a:rPr>
              <a:t>71%</a:t>
            </a:r>
            <a:endParaRPr b="1" i="0" sz="6000" u="none" cap="none" strike="noStrike">
              <a:solidFill>
                <a:srgbClr val="4F4F52"/>
              </a:solidFill>
              <a:latin typeface="Overpass"/>
              <a:ea typeface="Overpass"/>
              <a:cs typeface="Overpass"/>
              <a:sym typeface="Overpass"/>
            </a:endParaRPr>
          </a:p>
          <a:p>
            <a:pPr indent="0" lvl="0" marL="0" marR="0" rtl="0" algn="ctr">
              <a:lnSpc>
                <a:spcPct val="100000"/>
              </a:lnSpc>
              <a:spcBef>
                <a:spcPts val="0"/>
              </a:spcBef>
              <a:spcAft>
                <a:spcPts val="0"/>
              </a:spcAft>
              <a:buClr>
                <a:srgbClr val="000000"/>
              </a:buClr>
              <a:buSzPts val="2300"/>
              <a:buFont typeface="Arial"/>
              <a:buNone/>
            </a:pPr>
            <a:r>
              <a:t/>
            </a:r>
            <a:endParaRPr b="1" i="0" sz="2300" u="none" cap="none" strike="noStrike">
              <a:latin typeface="Karla"/>
              <a:ea typeface="Karla"/>
              <a:cs typeface="Karla"/>
              <a:sym typeface="Karla"/>
            </a:endParaRPr>
          </a:p>
        </p:txBody>
      </p:sp>
      <p:cxnSp>
        <p:nvCxnSpPr>
          <p:cNvPr id="332" name="Google Shape;332;p94"/>
          <p:cNvCxnSpPr/>
          <p:nvPr/>
        </p:nvCxnSpPr>
        <p:spPr>
          <a:xfrm>
            <a:off x="722568" y="753415"/>
            <a:ext cx="7618500" cy="0"/>
          </a:xfrm>
          <a:prstGeom prst="straightConnector1">
            <a:avLst/>
          </a:prstGeom>
          <a:noFill/>
          <a:ln cap="flat" cmpd="sng" w="9525">
            <a:solidFill>
              <a:srgbClr val="BFBFBF"/>
            </a:solidFill>
            <a:prstDash val="solid"/>
            <a:miter lim="8000"/>
            <a:headEnd len="sm" w="sm" type="none"/>
            <a:tailEnd len="sm" w="sm" type="none"/>
          </a:ln>
        </p:spPr>
      </p:cxnSp>
      <p:cxnSp>
        <p:nvCxnSpPr>
          <p:cNvPr id="333" name="Google Shape;333;p94"/>
          <p:cNvCxnSpPr/>
          <p:nvPr/>
        </p:nvCxnSpPr>
        <p:spPr>
          <a:xfrm>
            <a:off x="570169" y="753405"/>
            <a:ext cx="785700" cy="0"/>
          </a:xfrm>
          <a:prstGeom prst="straightConnector1">
            <a:avLst/>
          </a:prstGeom>
          <a:noFill/>
          <a:ln cap="flat" cmpd="sng" w="76200">
            <a:solidFill>
              <a:srgbClr val="4599D4"/>
            </a:solidFill>
            <a:prstDash val="solid"/>
            <a:miter lim="8000"/>
            <a:headEnd len="sm" w="sm" type="none"/>
            <a:tailEnd len="sm" w="sm" type="none"/>
          </a:ln>
        </p:spPr>
      </p:cxnSp>
      <p:sp>
        <p:nvSpPr>
          <p:cNvPr id="334" name="Google Shape;334;p94"/>
          <p:cNvSpPr txBox="1"/>
          <p:nvPr/>
        </p:nvSpPr>
        <p:spPr>
          <a:xfrm>
            <a:off x="518275" y="168775"/>
            <a:ext cx="7822800" cy="577200"/>
          </a:xfrm>
          <a:prstGeom prst="rect">
            <a:avLst/>
          </a:prstGeom>
          <a:noFill/>
          <a:ln>
            <a:noFill/>
          </a:ln>
        </p:spPr>
        <p:txBody>
          <a:bodyPr anchorCtr="0" anchor="t" bIns="35050" lIns="70125" spcFirstLastPara="1" rIns="70125" wrap="square" tIns="35050">
            <a:no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dk1"/>
                </a:solidFill>
                <a:latin typeface="Montserrat"/>
                <a:ea typeface="Montserrat"/>
                <a:cs typeface="Montserrat"/>
                <a:sym typeface="Montserrat"/>
              </a:rPr>
              <a:t>Millennials and the Mortgage Industry</a:t>
            </a:r>
            <a:endParaRPr b="1" i="0" sz="3000" u="none" cap="none" strike="noStrike">
              <a:solidFill>
                <a:schemeClr val="dk1"/>
              </a:solidFill>
              <a:latin typeface="Montserrat"/>
              <a:ea typeface="Montserrat"/>
              <a:cs typeface="Montserrat"/>
              <a:sym typeface="Montserrat"/>
            </a:endParaRPr>
          </a:p>
        </p:txBody>
      </p:sp>
      <p:sp>
        <p:nvSpPr>
          <p:cNvPr id="335" name="Google Shape;335;p94"/>
          <p:cNvSpPr txBox="1"/>
          <p:nvPr/>
        </p:nvSpPr>
        <p:spPr>
          <a:xfrm>
            <a:off x="483438" y="1866225"/>
            <a:ext cx="2161200" cy="945600"/>
          </a:xfrm>
          <a:prstGeom prst="rect">
            <a:avLst/>
          </a:prstGeom>
          <a:noFill/>
          <a:ln>
            <a:noFill/>
          </a:ln>
        </p:spPr>
        <p:txBody>
          <a:bodyPr anchorCtr="0" anchor="t" bIns="35050" lIns="70125" spcFirstLastPara="1" rIns="70125" wrap="square" tIns="35050">
            <a:noAutofit/>
          </a:bodyPr>
          <a:lstStyle/>
          <a:p>
            <a:pPr indent="0" lvl="0" marL="0" marR="0" rtl="0" algn="ctr">
              <a:lnSpc>
                <a:spcPct val="100000"/>
              </a:lnSpc>
              <a:spcBef>
                <a:spcPts val="0"/>
              </a:spcBef>
              <a:spcAft>
                <a:spcPts val="0"/>
              </a:spcAft>
              <a:buClr>
                <a:srgbClr val="000000"/>
              </a:buClr>
              <a:buSzPts val="6000"/>
              <a:buFont typeface="Arial"/>
              <a:buNone/>
            </a:pPr>
            <a:r>
              <a:rPr b="1" lang="en-US" sz="6000">
                <a:solidFill>
                  <a:srgbClr val="FFFFFF"/>
                </a:solidFill>
                <a:latin typeface="Overpass"/>
                <a:ea typeface="Overpass"/>
                <a:cs typeface="Overpass"/>
                <a:sym typeface="Overpass"/>
              </a:rPr>
              <a:t>85%</a:t>
            </a:r>
            <a:endParaRPr b="1" sz="6000">
              <a:solidFill>
                <a:srgbClr val="FFFFFF"/>
              </a:solidFill>
              <a:latin typeface="Overpass"/>
              <a:ea typeface="Overpass"/>
              <a:cs typeface="Overpass"/>
              <a:sym typeface="Overpass"/>
            </a:endParaRPr>
          </a:p>
        </p:txBody>
      </p:sp>
      <p:sp>
        <p:nvSpPr>
          <p:cNvPr id="336" name="Google Shape;336;p94"/>
          <p:cNvSpPr txBox="1"/>
          <p:nvPr/>
        </p:nvSpPr>
        <p:spPr>
          <a:xfrm>
            <a:off x="76200" y="4775700"/>
            <a:ext cx="6064500" cy="36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800">
                <a:solidFill>
                  <a:schemeClr val="dk1"/>
                </a:solidFill>
                <a:highlight>
                  <a:schemeClr val="lt1"/>
                </a:highlight>
                <a:latin typeface="Overpass"/>
                <a:ea typeface="Overpass"/>
                <a:cs typeface="Overpass"/>
                <a:sym typeface="Overpass"/>
              </a:rPr>
              <a:t>Sources:  </a:t>
            </a:r>
            <a:r>
              <a:rPr baseline="30000" lang="en-US" sz="800">
                <a:solidFill>
                  <a:schemeClr val="dk1"/>
                </a:solidFill>
                <a:latin typeface="Overpass"/>
                <a:ea typeface="Overpass"/>
                <a:cs typeface="Overpass"/>
                <a:sym typeface="Overpass"/>
              </a:rPr>
              <a:t>1 </a:t>
            </a:r>
            <a:r>
              <a:rPr lang="en-US" sz="800">
                <a:solidFill>
                  <a:schemeClr val="dk1"/>
                </a:solidFill>
                <a:highlight>
                  <a:schemeClr val="lt1"/>
                </a:highlight>
                <a:latin typeface="Overpass"/>
                <a:ea typeface="Overpass"/>
                <a:cs typeface="Overpass"/>
                <a:sym typeface="Overpass"/>
              </a:rPr>
              <a:t>LoanDepot Drive Research, 2017</a:t>
            </a:r>
            <a:br>
              <a:rPr lang="en-US" sz="800">
                <a:solidFill>
                  <a:schemeClr val="dk1"/>
                </a:solidFill>
                <a:highlight>
                  <a:schemeClr val="lt1"/>
                </a:highlight>
                <a:latin typeface="Overpass"/>
                <a:ea typeface="Overpass"/>
                <a:cs typeface="Overpass"/>
                <a:sym typeface="Overpass"/>
              </a:rPr>
            </a:br>
            <a:r>
              <a:rPr lang="en-US" sz="800">
                <a:solidFill>
                  <a:schemeClr val="dk1"/>
                </a:solidFill>
                <a:highlight>
                  <a:schemeClr val="lt1"/>
                </a:highlight>
                <a:latin typeface="Overpass"/>
                <a:ea typeface="Overpass"/>
                <a:cs typeface="Overpass"/>
                <a:sym typeface="Overpass"/>
              </a:rPr>
              <a:t>                  </a:t>
            </a:r>
            <a:r>
              <a:rPr baseline="30000" lang="en-US" sz="800">
                <a:solidFill>
                  <a:schemeClr val="dk1"/>
                </a:solidFill>
                <a:latin typeface="Overpass"/>
                <a:ea typeface="Overpass"/>
                <a:cs typeface="Overpass"/>
                <a:sym typeface="Overpass"/>
              </a:rPr>
              <a:t>2 </a:t>
            </a:r>
            <a:r>
              <a:rPr lang="en-US" sz="800">
                <a:solidFill>
                  <a:schemeClr val="dk1"/>
                </a:solidFill>
                <a:highlight>
                  <a:schemeClr val="lt1"/>
                </a:highlight>
                <a:latin typeface="Overpass"/>
                <a:ea typeface="Overpass"/>
                <a:cs typeface="Overpass"/>
                <a:sym typeface="Overpass"/>
              </a:rPr>
              <a:t>The Millennial Disruption Index, 2013      </a:t>
            </a:r>
            <a:r>
              <a:rPr lang="en-US" sz="800" u="sng">
                <a:solidFill>
                  <a:schemeClr val="hlink"/>
                </a:solidFill>
                <a:highlight>
                  <a:schemeClr val="lt1"/>
                </a:highlight>
                <a:latin typeface="Overpass"/>
                <a:ea typeface="Overpass"/>
                <a:cs typeface="Overpass"/>
                <a:sym typeface="Overpass"/>
                <a:hlinkClick r:id="rId4"/>
              </a:rPr>
              <a:t>https://www.bbva.com/wp-content/uploads/2015/08/millenials.pdf</a:t>
            </a:r>
            <a:endParaRPr sz="800">
              <a:solidFill>
                <a:schemeClr val="dk1"/>
              </a:solidFill>
              <a:highlight>
                <a:schemeClr val="lt1"/>
              </a:highlight>
              <a:latin typeface="Overpass"/>
              <a:ea typeface="Overpass"/>
              <a:cs typeface="Overpass"/>
              <a:sym typeface="Overpass"/>
            </a:endParaRPr>
          </a:p>
        </p:txBody>
      </p:sp>
      <p:sp>
        <p:nvSpPr>
          <p:cNvPr id="337" name="Google Shape;337;p94"/>
          <p:cNvSpPr txBox="1"/>
          <p:nvPr/>
        </p:nvSpPr>
        <p:spPr>
          <a:xfrm>
            <a:off x="118200" y="2827975"/>
            <a:ext cx="2891700" cy="577200"/>
          </a:xfrm>
          <a:prstGeom prst="rect">
            <a:avLst/>
          </a:prstGeom>
          <a:noFill/>
          <a:ln>
            <a:noFill/>
          </a:ln>
        </p:spPr>
        <p:txBody>
          <a:bodyPr anchorCtr="0" anchor="t" bIns="35050" lIns="70125" spcFirstLastPara="1" rIns="70125" wrap="square" tIns="35050">
            <a:noAutofit/>
          </a:bodyPr>
          <a:lstStyle/>
          <a:p>
            <a:pPr indent="0" lvl="0" marL="0" marR="0" rtl="0" algn="ctr">
              <a:lnSpc>
                <a:spcPct val="100000"/>
              </a:lnSpc>
              <a:spcBef>
                <a:spcPts val="0"/>
              </a:spcBef>
              <a:spcAft>
                <a:spcPts val="0"/>
              </a:spcAft>
              <a:buClr>
                <a:srgbClr val="000000"/>
              </a:buClr>
              <a:buSzPts val="1800"/>
              <a:buFont typeface="Arial"/>
              <a:buNone/>
            </a:pPr>
            <a:r>
              <a:rPr i="0" lang="en-US" u="none" cap="none" strike="noStrike">
                <a:solidFill>
                  <a:srgbClr val="FFFFFF"/>
                </a:solidFill>
                <a:latin typeface="Overpass"/>
                <a:ea typeface="Overpass"/>
                <a:cs typeface="Overpass"/>
                <a:sym typeface="Overpass"/>
              </a:rPr>
              <a:t>o</a:t>
            </a:r>
            <a:r>
              <a:rPr lang="en-US">
                <a:solidFill>
                  <a:srgbClr val="FFFFFF"/>
                </a:solidFill>
                <a:latin typeface="Overpass"/>
                <a:ea typeface="Overpass"/>
                <a:cs typeface="Overpass"/>
                <a:sym typeface="Overpass"/>
              </a:rPr>
              <a:t>f homebuyers search for mortgage before looking for a home </a:t>
            </a:r>
            <a:r>
              <a:rPr baseline="30000" lang="en-US">
                <a:solidFill>
                  <a:srgbClr val="FFFFFF"/>
                </a:solidFill>
                <a:latin typeface="Overpass"/>
                <a:ea typeface="Overpass"/>
                <a:cs typeface="Overpass"/>
                <a:sym typeface="Overpass"/>
              </a:rPr>
              <a:t>1</a:t>
            </a:r>
            <a:endParaRPr baseline="30000" i="0" u="none" cap="none" strike="noStrike">
              <a:solidFill>
                <a:srgbClr val="FFFFFF"/>
              </a:solidFill>
              <a:latin typeface="Overpass"/>
              <a:ea typeface="Overpass"/>
              <a:cs typeface="Overpass"/>
              <a:sym typeface="Overpas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pic>
        <p:nvPicPr>
          <p:cNvPr id="342" name="Google Shape;342;p95"/>
          <p:cNvPicPr preferRelativeResize="0"/>
          <p:nvPr/>
        </p:nvPicPr>
        <p:blipFill rotWithShape="1">
          <a:blip r:embed="rId3">
            <a:alphaModFix/>
          </a:blip>
          <a:srcRect b="0" l="0" r="0" t="0"/>
          <a:stretch/>
        </p:blipFill>
        <p:spPr>
          <a:xfrm>
            <a:off x="8686800" y="4667250"/>
            <a:ext cx="333375" cy="333375"/>
          </a:xfrm>
          <a:prstGeom prst="rect">
            <a:avLst/>
          </a:prstGeom>
          <a:noFill/>
          <a:ln>
            <a:noFill/>
          </a:ln>
        </p:spPr>
      </p:pic>
      <p:pic>
        <p:nvPicPr>
          <p:cNvPr id="343" name="Google Shape;343;p95"/>
          <p:cNvPicPr preferRelativeResize="0"/>
          <p:nvPr/>
        </p:nvPicPr>
        <p:blipFill rotWithShape="1">
          <a:blip r:embed="rId4">
            <a:alphaModFix/>
          </a:blip>
          <a:srcRect b="12498" l="0" r="0" t="3105"/>
          <a:stretch/>
        </p:blipFill>
        <p:spPr>
          <a:xfrm>
            <a:off x="1539150" y="208925"/>
            <a:ext cx="2606448" cy="1466124"/>
          </a:xfrm>
          <a:prstGeom prst="rect">
            <a:avLst/>
          </a:prstGeom>
          <a:noFill/>
          <a:ln>
            <a:noFill/>
          </a:ln>
        </p:spPr>
      </p:pic>
      <p:pic>
        <p:nvPicPr>
          <p:cNvPr id="344" name="Google Shape;344;p95"/>
          <p:cNvPicPr preferRelativeResize="0"/>
          <p:nvPr/>
        </p:nvPicPr>
        <p:blipFill rotWithShape="1">
          <a:blip r:embed="rId5">
            <a:alphaModFix/>
          </a:blip>
          <a:srcRect b="36321" l="19254" r="19814" t="32640"/>
          <a:stretch/>
        </p:blipFill>
        <p:spPr>
          <a:xfrm>
            <a:off x="4740835" y="457600"/>
            <a:ext cx="2842540" cy="814524"/>
          </a:xfrm>
          <a:prstGeom prst="rect">
            <a:avLst/>
          </a:prstGeom>
          <a:noFill/>
          <a:ln>
            <a:noFill/>
          </a:ln>
        </p:spPr>
      </p:pic>
      <p:pic>
        <p:nvPicPr>
          <p:cNvPr id="345" name="Google Shape;345;p95"/>
          <p:cNvPicPr preferRelativeResize="0"/>
          <p:nvPr/>
        </p:nvPicPr>
        <p:blipFill>
          <a:blip r:embed="rId6">
            <a:alphaModFix/>
          </a:blip>
          <a:stretch>
            <a:fillRect/>
          </a:stretch>
        </p:blipFill>
        <p:spPr>
          <a:xfrm>
            <a:off x="1539150" y="1839200"/>
            <a:ext cx="2606450" cy="1465095"/>
          </a:xfrm>
          <a:prstGeom prst="rect">
            <a:avLst/>
          </a:prstGeom>
          <a:noFill/>
          <a:ln>
            <a:noFill/>
          </a:ln>
        </p:spPr>
      </p:pic>
      <p:pic>
        <p:nvPicPr>
          <p:cNvPr id="346" name="Google Shape;346;p95"/>
          <p:cNvPicPr preferRelativeResize="0"/>
          <p:nvPr/>
        </p:nvPicPr>
        <p:blipFill>
          <a:blip r:embed="rId7">
            <a:alphaModFix/>
          </a:blip>
          <a:stretch>
            <a:fillRect/>
          </a:stretch>
        </p:blipFill>
        <p:spPr>
          <a:xfrm>
            <a:off x="5070225" y="2140675"/>
            <a:ext cx="2183750" cy="814526"/>
          </a:xfrm>
          <a:prstGeom prst="rect">
            <a:avLst/>
          </a:prstGeom>
          <a:noFill/>
          <a:ln>
            <a:noFill/>
          </a:ln>
        </p:spPr>
      </p:pic>
      <p:pic>
        <p:nvPicPr>
          <p:cNvPr id="347" name="Google Shape;347;p95"/>
          <p:cNvPicPr preferRelativeResize="0"/>
          <p:nvPr/>
        </p:nvPicPr>
        <p:blipFill rotWithShape="1">
          <a:blip r:embed="rId8">
            <a:alphaModFix/>
          </a:blip>
          <a:srcRect b="15469" l="0" r="0" t="0"/>
          <a:stretch/>
        </p:blipFill>
        <p:spPr>
          <a:xfrm>
            <a:off x="1539163" y="3468450"/>
            <a:ext cx="2606413" cy="1466125"/>
          </a:xfrm>
          <a:prstGeom prst="rect">
            <a:avLst/>
          </a:prstGeom>
          <a:noFill/>
          <a:ln>
            <a:noFill/>
          </a:ln>
        </p:spPr>
      </p:pic>
      <p:pic>
        <p:nvPicPr>
          <p:cNvPr id="348" name="Google Shape;348;p95"/>
          <p:cNvPicPr preferRelativeResize="0"/>
          <p:nvPr/>
        </p:nvPicPr>
        <p:blipFill>
          <a:blip r:embed="rId9">
            <a:alphaModFix/>
          </a:blip>
          <a:stretch>
            <a:fillRect/>
          </a:stretch>
        </p:blipFill>
        <p:spPr>
          <a:xfrm>
            <a:off x="4826900" y="3823750"/>
            <a:ext cx="2842550" cy="88830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pic>
        <p:nvPicPr>
          <p:cNvPr id="353" name="Google Shape;353;p96"/>
          <p:cNvPicPr preferRelativeResize="0"/>
          <p:nvPr/>
        </p:nvPicPr>
        <p:blipFill rotWithShape="1">
          <a:blip r:embed="rId3">
            <a:alphaModFix/>
          </a:blip>
          <a:srcRect b="11466" l="0" r="0" t="-3939"/>
          <a:stretch/>
        </p:blipFill>
        <p:spPr>
          <a:xfrm>
            <a:off x="0" y="-228600"/>
            <a:ext cx="9144000" cy="5372100"/>
          </a:xfrm>
          <a:prstGeom prst="rect">
            <a:avLst/>
          </a:prstGeom>
          <a:noFill/>
          <a:ln>
            <a:noFill/>
          </a:ln>
        </p:spPr>
      </p:pic>
      <p:pic>
        <p:nvPicPr>
          <p:cNvPr id="354" name="Google Shape;354;p96"/>
          <p:cNvPicPr preferRelativeResize="0"/>
          <p:nvPr/>
        </p:nvPicPr>
        <p:blipFill>
          <a:blip r:embed="rId4">
            <a:alphaModFix/>
          </a:blip>
          <a:stretch>
            <a:fillRect/>
          </a:stretch>
        </p:blipFill>
        <p:spPr>
          <a:xfrm>
            <a:off x="8683775" y="4718525"/>
            <a:ext cx="333375" cy="333375"/>
          </a:xfrm>
          <a:prstGeom prst="rect">
            <a:avLst/>
          </a:prstGeom>
          <a:noFill/>
          <a:ln>
            <a:noFill/>
          </a:ln>
        </p:spPr>
      </p:pic>
      <p:sp>
        <p:nvSpPr>
          <p:cNvPr id="355" name="Google Shape;355;p96"/>
          <p:cNvSpPr txBox="1"/>
          <p:nvPr/>
        </p:nvSpPr>
        <p:spPr>
          <a:xfrm>
            <a:off x="188600" y="196525"/>
            <a:ext cx="8828400" cy="1751100"/>
          </a:xfrm>
          <a:prstGeom prst="rect">
            <a:avLst/>
          </a:prstGeom>
          <a:noFill/>
          <a:ln>
            <a:noFill/>
          </a:ln>
        </p:spPr>
        <p:txBody>
          <a:bodyPr anchorCtr="0" anchor="t" bIns="35050" lIns="70125" spcFirstLastPara="1" rIns="70125" wrap="square" tIns="35050">
            <a:noAutofit/>
          </a:bodyPr>
          <a:lstStyle/>
          <a:p>
            <a:pPr indent="0" lvl="0" marL="0" marR="0" rtl="0" algn="ctr">
              <a:lnSpc>
                <a:spcPct val="100000"/>
              </a:lnSpc>
              <a:spcBef>
                <a:spcPts val="0"/>
              </a:spcBef>
              <a:spcAft>
                <a:spcPts val="0"/>
              </a:spcAft>
              <a:buClr>
                <a:srgbClr val="000000"/>
              </a:buClr>
              <a:buSzPts val="5100"/>
              <a:buFont typeface="Arial"/>
              <a:buNone/>
            </a:pPr>
            <a:r>
              <a:rPr b="1" i="0" lang="en-US" sz="4000" u="none" cap="none" strike="noStrike">
                <a:solidFill>
                  <a:srgbClr val="FFFFFF"/>
                </a:solidFill>
                <a:latin typeface="Montserrat"/>
                <a:ea typeface="Montserrat"/>
                <a:cs typeface="Montserrat"/>
                <a:sym typeface="Montserrat"/>
              </a:rPr>
              <a:t>Convenience Economy</a:t>
            </a:r>
            <a:endParaRPr b="1" i="0" sz="4000" u="none" cap="none" strike="noStrike">
              <a:solidFill>
                <a:srgbClr val="FFFFFF"/>
              </a:solidFill>
              <a:latin typeface="Montserrat"/>
              <a:ea typeface="Montserrat"/>
              <a:cs typeface="Montserrat"/>
              <a:sym typeface="Montserrat"/>
            </a:endParaRPr>
          </a:p>
        </p:txBody>
      </p:sp>
      <p:sp>
        <p:nvSpPr>
          <p:cNvPr id="356" name="Google Shape;356;p96"/>
          <p:cNvSpPr txBox="1"/>
          <p:nvPr/>
        </p:nvSpPr>
        <p:spPr>
          <a:xfrm>
            <a:off x="402475" y="4063625"/>
            <a:ext cx="3178800" cy="654900"/>
          </a:xfrm>
          <a:prstGeom prst="rect">
            <a:avLst/>
          </a:prstGeom>
          <a:solidFill>
            <a:srgbClr val="000000">
              <a:alpha val="161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3000">
                <a:solidFill>
                  <a:schemeClr val="lt1"/>
                </a:solidFill>
                <a:latin typeface="Overpass"/>
                <a:ea typeface="Overpass"/>
                <a:cs typeface="Overpass"/>
                <a:sym typeface="Overpass"/>
              </a:rPr>
              <a:t>INTEGRATION</a:t>
            </a:r>
            <a:endParaRPr>
              <a:latin typeface="Overpass"/>
              <a:ea typeface="Overpass"/>
              <a:cs typeface="Overpass"/>
              <a:sym typeface="Overpass"/>
            </a:endParaRPr>
          </a:p>
        </p:txBody>
      </p:sp>
      <p:sp>
        <p:nvSpPr>
          <p:cNvPr id="357" name="Google Shape;357;p96"/>
          <p:cNvSpPr txBox="1"/>
          <p:nvPr/>
        </p:nvSpPr>
        <p:spPr>
          <a:xfrm>
            <a:off x="4036100" y="4063625"/>
            <a:ext cx="2071500" cy="654900"/>
          </a:xfrm>
          <a:prstGeom prst="rect">
            <a:avLst/>
          </a:prstGeom>
          <a:solidFill>
            <a:srgbClr val="000000">
              <a:alpha val="1607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chemeClr val="lt1"/>
                </a:solidFill>
                <a:latin typeface="Overpass"/>
                <a:ea typeface="Overpass"/>
                <a:cs typeface="Overpass"/>
                <a:sym typeface="Overpass"/>
              </a:rPr>
              <a:t>TRUST</a:t>
            </a:r>
            <a:endParaRPr>
              <a:latin typeface="Overpass"/>
              <a:ea typeface="Overpass"/>
              <a:cs typeface="Overpass"/>
              <a:sym typeface="Overpass"/>
            </a:endParaRPr>
          </a:p>
        </p:txBody>
      </p:sp>
      <p:sp>
        <p:nvSpPr>
          <p:cNvPr id="358" name="Google Shape;358;p96"/>
          <p:cNvSpPr txBox="1"/>
          <p:nvPr/>
        </p:nvSpPr>
        <p:spPr>
          <a:xfrm>
            <a:off x="6739775" y="4063625"/>
            <a:ext cx="1746300" cy="654900"/>
          </a:xfrm>
          <a:prstGeom prst="rect">
            <a:avLst/>
          </a:prstGeom>
          <a:solidFill>
            <a:srgbClr val="000000">
              <a:alpha val="1607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000">
                <a:solidFill>
                  <a:schemeClr val="lt1"/>
                </a:solidFill>
                <a:latin typeface="Overpass"/>
                <a:ea typeface="Overpass"/>
                <a:cs typeface="Overpass"/>
                <a:sym typeface="Overpass"/>
              </a:rPr>
              <a:t>DATA</a:t>
            </a:r>
            <a:endParaRPr>
              <a:latin typeface="Overpass"/>
              <a:ea typeface="Overpass"/>
              <a:cs typeface="Overpass"/>
              <a:sym typeface="Overpas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pic>
        <p:nvPicPr>
          <p:cNvPr id="363" name="Google Shape;363;p97"/>
          <p:cNvPicPr preferRelativeResize="0"/>
          <p:nvPr/>
        </p:nvPicPr>
        <p:blipFill>
          <a:blip r:embed="rId3">
            <a:alphaModFix/>
          </a:blip>
          <a:stretch>
            <a:fillRect/>
          </a:stretch>
        </p:blipFill>
        <p:spPr>
          <a:xfrm>
            <a:off x="469575" y="219675"/>
            <a:ext cx="8204851" cy="1523375"/>
          </a:xfrm>
          <a:prstGeom prst="rect">
            <a:avLst/>
          </a:prstGeom>
          <a:noFill/>
          <a:ln>
            <a:noFill/>
          </a:ln>
        </p:spPr>
      </p:pic>
      <p:pic>
        <p:nvPicPr>
          <p:cNvPr id="364" name="Google Shape;364;p97"/>
          <p:cNvPicPr preferRelativeResize="0"/>
          <p:nvPr/>
        </p:nvPicPr>
        <p:blipFill>
          <a:blip r:embed="rId4">
            <a:alphaModFix/>
          </a:blip>
          <a:stretch>
            <a:fillRect/>
          </a:stretch>
        </p:blipFill>
        <p:spPr>
          <a:xfrm>
            <a:off x="520366" y="1942874"/>
            <a:ext cx="3024001" cy="2907674"/>
          </a:xfrm>
          <a:prstGeom prst="rect">
            <a:avLst/>
          </a:prstGeom>
          <a:noFill/>
          <a:ln>
            <a:noFill/>
          </a:ln>
        </p:spPr>
      </p:pic>
      <p:pic>
        <p:nvPicPr>
          <p:cNvPr id="365" name="Google Shape;365;p97"/>
          <p:cNvPicPr preferRelativeResize="0"/>
          <p:nvPr/>
        </p:nvPicPr>
        <p:blipFill rotWithShape="1">
          <a:blip r:embed="rId5">
            <a:alphaModFix/>
          </a:blip>
          <a:srcRect b="0" l="0" r="51026" t="0"/>
          <a:stretch/>
        </p:blipFill>
        <p:spPr>
          <a:xfrm>
            <a:off x="3679743" y="2259099"/>
            <a:ext cx="2546949" cy="2476500"/>
          </a:xfrm>
          <a:prstGeom prst="rect">
            <a:avLst/>
          </a:prstGeom>
          <a:noFill/>
          <a:ln>
            <a:noFill/>
          </a:ln>
        </p:spPr>
      </p:pic>
      <p:pic>
        <p:nvPicPr>
          <p:cNvPr id="366" name="Google Shape;366;p97"/>
          <p:cNvPicPr preferRelativeResize="0"/>
          <p:nvPr/>
        </p:nvPicPr>
        <p:blipFill rotWithShape="1">
          <a:blip r:embed="rId5">
            <a:alphaModFix/>
          </a:blip>
          <a:srcRect b="0" l="51026" r="0" t="0"/>
          <a:stretch/>
        </p:blipFill>
        <p:spPr>
          <a:xfrm>
            <a:off x="6226693" y="2259099"/>
            <a:ext cx="2546949" cy="2476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pic>
        <p:nvPicPr>
          <p:cNvPr id="371" name="Google Shape;371;p98"/>
          <p:cNvPicPr preferRelativeResize="0"/>
          <p:nvPr/>
        </p:nvPicPr>
        <p:blipFill rotWithShape="1">
          <a:blip r:embed="rId3">
            <a:alphaModFix/>
          </a:blip>
          <a:srcRect b="5749" l="0" r="0" t="0"/>
          <a:stretch/>
        </p:blipFill>
        <p:spPr>
          <a:xfrm>
            <a:off x="0" y="0"/>
            <a:ext cx="9143999"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99"/>
          <p:cNvSpPr/>
          <p:nvPr/>
        </p:nvSpPr>
        <p:spPr>
          <a:xfrm>
            <a:off x="1817965" y="3550820"/>
            <a:ext cx="594300" cy="594300"/>
          </a:xfrm>
          <a:prstGeom prst="ellipse">
            <a:avLst/>
          </a:prstGeom>
          <a:noFill/>
          <a:ln cap="flat" cmpd="sng" w="38100">
            <a:solidFill>
              <a:srgbClr val="4599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99"/>
          <p:cNvPicPr preferRelativeResize="0"/>
          <p:nvPr/>
        </p:nvPicPr>
        <p:blipFill rotWithShape="1">
          <a:blip r:embed="rId4">
            <a:alphaModFix/>
          </a:blip>
          <a:srcRect b="0" l="0" r="0" t="0"/>
          <a:stretch/>
        </p:blipFill>
        <p:spPr>
          <a:xfrm>
            <a:off x="8686800" y="4667250"/>
            <a:ext cx="333375" cy="333375"/>
          </a:xfrm>
          <a:prstGeom prst="rect">
            <a:avLst/>
          </a:prstGeom>
          <a:noFill/>
          <a:ln>
            <a:noFill/>
          </a:ln>
        </p:spPr>
      </p:pic>
      <p:sp>
        <p:nvSpPr>
          <p:cNvPr id="378" name="Google Shape;378;p99"/>
          <p:cNvSpPr/>
          <p:nvPr/>
        </p:nvSpPr>
        <p:spPr>
          <a:xfrm>
            <a:off x="213059" y="4054335"/>
            <a:ext cx="594300" cy="594300"/>
          </a:xfrm>
          <a:prstGeom prst="ellipse">
            <a:avLst/>
          </a:prstGeom>
          <a:noFill/>
          <a:ln cap="flat" cmpd="sng" w="38100">
            <a:solidFill>
              <a:srgbClr val="4599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99"/>
          <p:cNvSpPr txBox="1"/>
          <p:nvPr/>
        </p:nvSpPr>
        <p:spPr>
          <a:xfrm>
            <a:off x="291809" y="4215510"/>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800">
              <a:solidFill>
                <a:srgbClr val="0C58D3"/>
              </a:solidFill>
              <a:latin typeface="Roboto"/>
              <a:ea typeface="Roboto"/>
              <a:cs typeface="Roboto"/>
              <a:sym typeface="Roboto"/>
            </a:endParaRPr>
          </a:p>
        </p:txBody>
      </p:sp>
      <p:sp>
        <p:nvSpPr>
          <p:cNvPr id="380" name="Google Shape;380;p99"/>
          <p:cNvSpPr txBox="1"/>
          <p:nvPr/>
        </p:nvSpPr>
        <p:spPr>
          <a:xfrm>
            <a:off x="-145010" y="4605710"/>
            <a:ext cx="13104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US" sz="1000">
                <a:solidFill>
                  <a:srgbClr val="4F4F52"/>
                </a:solidFill>
                <a:latin typeface="Karla"/>
                <a:ea typeface="Karla"/>
                <a:cs typeface="Karla"/>
                <a:sym typeface="Karla"/>
              </a:rPr>
              <a:t>Graduation</a:t>
            </a:r>
            <a:endParaRPr b="1" sz="1000">
              <a:solidFill>
                <a:srgbClr val="4F4F52"/>
              </a:solidFill>
              <a:latin typeface="Karla"/>
              <a:ea typeface="Karla"/>
              <a:cs typeface="Karla"/>
              <a:sym typeface="Karla"/>
            </a:endParaRPr>
          </a:p>
        </p:txBody>
      </p:sp>
      <p:sp>
        <p:nvSpPr>
          <p:cNvPr id="381" name="Google Shape;381;p99"/>
          <p:cNvSpPr/>
          <p:nvPr/>
        </p:nvSpPr>
        <p:spPr>
          <a:xfrm>
            <a:off x="3438127" y="3039988"/>
            <a:ext cx="594300" cy="594300"/>
          </a:xfrm>
          <a:prstGeom prst="ellipse">
            <a:avLst/>
          </a:prstGeom>
          <a:noFill/>
          <a:ln cap="flat" cmpd="sng" w="38100">
            <a:solidFill>
              <a:srgbClr val="4599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07BF3"/>
              </a:solidFill>
            </a:endParaRPr>
          </a:p>
        </p:txBody>
      </p:sp>
      <p:sp>
        <p:nvSpPr>
          <p:cNvPr id="382" name="Google Shape;382;p99"/>
          <p:cNvSpPr txBox="1"/>
          <p:nvPr/>
        </p:nvSpPr>
        <p:spPr>
          <a:xfrm>
            <a:off x="3055334" y="3591363"/>
            <a:ext cx="13599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US" sz="1000">
                <a:solidFill>
                  <a:srgbClr val="4F4F52"/>
                </a:solidFill>
                <a:latin typeface="Karla"/>
                <a:ea typeface="Karla"/>
                <a:cs typeface="Karla"/>
                <a:sym typeface="Karla"/>
              </a:rPr>
              <a:t>Family</a:t>
            </a:r>
            <a:endParaRPr b="1" sz="1000">
              <a:solidFill>
                <a:srgbClr val="4F4F52"/>
              </a:solidFill>
              <a:latin typeface="Karla"/>
              <a:ea typeface="Karla"/>
              <a:cs typeface="Karla"/>
              <a:sym typeface="Karla"/>
            </a:endParaRPr>
          </a:p>
        </p:txBody>
      </p:sp>
      <p:sp>
        <p:nvSpPr>
          <p:cNvPr id="383" name="Google Shape;383;p99"/>
          <p:cNvSpPr txBox="1"/>
          <p:nvPr/>
        </p:nvSpPr>
        <p:spPr>
          <a:xfrm>
            <a:off x="3516877" y="3267797"/>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800">
              <a:solidFill>
                <a:srgbClr val="858585"/>
              </a:solidFill>
              <a:latin typeface="Roboto"/>
              <a:ea typeface="Roboto"/>
              <a:cs typeface="Roboto"/>
              <a:sym typeface="Roboto"/>
            </a:endParaRPr>
          </a:p>
        </p:txBody>
      </p:sp>
      <p:sp>
        <p:nvSpPr>
          <p:cNvPr id="384" name="Google Shape;384;p99"/>
          <p:cNvSpPr/>
          <p:nvPr/>
        </p:nvSpPr>
        <p:spPr>
          <a:xfrm>
            <a:off x="5066640" y="2522674"/>
            <a:ext cx="594300" cy="594300"/>
          </a:xfrm>
          <a:prstGeom prst="ellipse">
            <a:avLst/>
          </a:prstGeom>
          <a:noFill/>
          <a:ln cap="flat" cmpd="sng" w="38100">
            <a:solidFill>
              <a:srgbClr val="4599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99"/>
          <p:cNvSpPr txBox="1"/>
          <p:nvPr/>
        </p:nvSpPr>
        <p:spPr>
          <a:xfrm>
            <a:off x="4708588" y="3074049"/>
            <a:ext cx="13104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US" sz="1000">
                <a:solidFill>
                  <a:srgbClr val="4F4F52"/>
                </a:solidFill>
                <a:latin typeface="Karla"/>
                <a:ea typeface="Karla"/>
                <a:cs typeface="Karla"/>
                <a:sym typeface="Karla"/>
              </a:rPr>
              <a:t>Promotion</a:t>
            </a:r>
            <a:endParaRPr b="1" sz="1000">
              <a:solidFill>
                <a:srgbClr val="4F4F52"/>
              </a:solidFill>
              <a:latin typeface="Karla"/>
              <a:ea typeface="Karla"/>
              <a:cs typeface="Karla"/>
              <a:sym typeface="Karla"/>
            </a:endParaRPr>
          </a:p>
        </p:txBody>
      </p:sp>
      <p:sp>
        <p:nvSpPr>
          <p:cNvPr id="386" name="Google Shape;386;p99"/>
          <p:cNvSpPr txBox="1"/>
          <p:nvPr/>
        </p:nvSpPr>
        <p:spPr>
          <a:xfrm>
            <a:off x="5145390" y="2731672"/>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800">
              <a:solidFill>
                <a:srgbClr val="858585"/>
              </a:solidFill>
              <a:latin typeface="Roboto"/>
              <a:ea typeface="Roboto"/>
              <a:cs typeface="Roboto"/>
              <a:sym typeface="Roboto"/>
            </a:endParaRPr>
          </a:p>
        </p:txBody>
      </p:sp>
      <p:pic>
        <p:nvPicPr>
          <p:cNvPr id="387" name="Google Shape;387;p99"/>
          <p:cNvPicPr preferRelativeResize="0"/>
          <p:nvPr/>
        </p:nvPicPr>
        <p:blipFill rotWithShape="1">
          <a:blip r:embed="rId5">
            <a:alphaModFix/>
          </a:blip>
          <a:srcRect b="25128" l="20635" r="20956" t="24025"/>
          <a:stretch/>
        </p:blipFill>
        <p:spPr>
          <a:xfrm>
            <a:off x="1923388" y="3681273"/>
            <a:ext cx="382912" cy="333375"/>
          </a:xfrm>
          <a:prstGeom prst="rect">
            <a:avLst/>
          </a:prstGeom>
          <a:noFill/>
          <a:ln>
            <a:noFill/>
          </a:ln>
        </p:spPr>
      </p:pic>
      <p:sp>
        <p:nvSpPr>
          <p:cNvPr id="388" name="Google Shape;388;p99"/>
          <p:cNvSpPr/>
          <p:nvPr/>
        </p:nvSpPr>
        <p:spPr>
          <a:xfrm>
            <a:off x="6706443" y="1999506"/>
            <a:ext cx="594300" cy="594300"/>
          </a:xfrm>
          <a:prstGeom prst="ellipse">
            <a:avLst/>
          </a:prstGeom>
          <a:noFill/>
          <a:ln cap="flat" cmpd="sng" w="38100">
            <a:solidFill>
              <a:srgbClr val="4599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99"/>
          <p:cNvSpPr txBox="1"/>
          <p:nvPr/>
        </p:nvSpPr>
        <p:spPr>
          <a:xfrm>
            <a:off x="6323638" y="2550881"/>
            <a:ext cx="13599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US" sz="1000">
                <a:solidFill>
                  <a:srgbClr val="4F4F52"/>
                </a:solidFill>
                <a:latin typeface="Karla"/>
                <a:ea typeface="Karla"/>
                <a:cs typeface="Karla"/>
                <a:sym typeface="Karla"/>
              </a:rPr>
              <a:t>Empty Nest</a:t>
            </a:r>
            <a:endParaRPr b="1" sz="1000">
              <a:solidFill>
                <a:srgbClr val="4F4F52"/>
              </a:solidFill>
              <a:latin typeface="Karla"/>
              <a:ea typeface="Karla"/>
              <a:cs typeface="Karla"/>
              <a:sym typeface="Karla"/>
            </a:endParaRPr>
          </a:p>
        </p:txBody>
      </p:sp>
      <p:sp>
        <p:nvSpPr>
          <p:cNvPr id="390" name="Google Shape;390;p99"/>
          <p:cNvSpPr txBox="1"/>
          <p:nvPr/>
        </p:nvSpPr>
        <p:spPr>
          <a:xfrm>
            <a:off x="6785193" y="2179810"/>
            <a:ext cx="436800" cy="32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t/>
            </a:r>
            <a:endParaRPr b="1" sz="800">
              <a:solidFill>
                <a:srgbClr val="858585"/>
              </a:solidFill>
              <a:latin typeface="Roboto"/>
              <a:ea typeface="Roboto"/>
              <a:cs typeface="Roboto"/>
              <a:sym typeface="Roboto"/>
            </a:endParaRPr>
          </a:p>
        </p:txBody>
      </p:sp>
      <p:sp>
        <p:nvSpPr>
          <p:cNvPr id="391" name="Google Shape;391;p99"/>
          <p:cNvSpPr/>
          <p:nvPr/>
        </p:nvSpPr>
        <p:spPr>
          <a:xfrm>
            <a:off x="8330956" y="1477368"/>
            <a:ext cx="594300" cy="594300"/>
          </a:xfrm>
          <a:prstGeom prst="ellipse">
            <a:avLst/>
          </a:prstGeom>
          <a:noFill/>
          <a:ln cap="flat" cmpd="sng" w="38100">
            <a:solidFill>
              <a:srgbClr val="4599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99"/>
          <p:cNvSpPr txBox="1"/>
          <p:nvPr/>
        </p:nvSpPr>
        <p:spPr>
          <a:xfrm>
            <a:off x="7948150" y="2028743"/>
            <a:ext cx="13599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US" sz="1000">
                <a:solidFill>
                  <a:srgbClr val="4F4F52"/>
                </a:solidFill>
                <a:latin typeface="Karla"/>
                <a:ea typeface="Karla"/>
                <a:cs typeface="Karla"/>
                <a:sym typeface="Karla"/>
              </a:rPr>
              <a:t>Retirement</a:t>
            </a:r>
            <a:endParaRPr b="1" sz="1000">
              <a:solidFill>
                <a:srgbClr val="4F4F52"/>
              </a:solidFill>
              <a:latin typeface="Karla"/>
              <a:ea typeface="Karla"/>
              <a:cs typeface="Karla"/>
              <a:sym typeface="Karla"/>
            </a:endParaRPr>
          </a:p>
        </p:txBody>
      </p:sp>
      <p:pic>
        <p:nvPicPr>
          <p:cNvPr id="393" name="Google Shape;393;p99"/>
          <p:cNvPicPr preferRelativeResize="0"/>
          <p:nvPr/>
        </p:nvPicPr>
        <p:blipFill>
          <a:blip r:embed="rId6">
            <a:alphaModFix/>
          </a:blip>
          <a:stretch>
            <a:fillRect/>
          </a:stretch>
        </p:blipFill>
        <p:spPr>
          <a:xfrm>
            <a:off x="234873" y="4209313"/>
            <a:ext cx="550615" cy="333374"/>
          </a:xfrm>
          <a:prstGeom prst="rect">
            <a:avLst/>
          </a:prstGeom>
          <a:noFill/>
          <a:ln>
            <a:noFill/>
          </a:ln>
        </p:spPr>
      </p:pic>
      <p:sp>
        <p:nvSpPr>
          <p:cNvPr id="394" name="Google Shape;394;p99"/>
          <p:cNvSpPr txBox="1"/>
          <p:nvPr/>
        </p:nvSpPr>
        <p:spPr>
          <a:xfrm>
            <a:off x="1459915" y="4102195"/>
            <a:ext cx="13104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US" sz="1000">
                <a:solidFill>
                  <a:srgbClr val="4F4F52"/>
                </a:solidFill>
                <a:latin typeface="Karla"/>
                <a:ea typeface="Karla"/>
                <a:cs typeface="Karla"/>
                <a:sym typeface="Karla"/>
              </a:rPr>
              <a:t>First Job</a:t>
            </a:r>
            <a:endParaRPr b="1" sz="1000">
              <a:solidFill>
                <a:srgbClr val="4F4F52"/>
              </a:solidFill>
              <a:latin typeface="Karla"/>
              <a:ea typeface="Karla"/>
              <a:cs typeface="Karla"/>
              <a:sym typeface="Karla"/>
            </a:endParaRPr>
          </a:p>
        </p:txBody>
      </p:sp>
      <p:pic>
        <p:nvPicPr>
          <p:cNvPr id="395" name="Google Shape;395;p99"/>
          <p:cNvPicPr preferRelativeResize="0"/>
          <p:nvPr/>
        </p:nvPicPr>
        <p:blipFill rotWithShape="1">
          <a:blip r:embed="rId7">
            <a:alphaModFix/>
          </a:blip>
          <a:srcRect b="9321" l="6067" r="6634" t="20488"/>
          <a:stretch/>
        </p:blipFill>
        <p:spPr>
          <a:xfrm>
            <a:off x="3494437" y="3140652"/>
            <a:ext cx="482200" cy="387675"/>
          </a:xfrm>
          <a:prstGeom prst="rect">
            <a:avLst/>
          </a:prstGeom>
          <a:noFill/>
          <a:ln>
            <a:noFill/>
          </a:ln>
        </p:spPr>
      </p:pic>
      <p:pic>
        <p:nvPicPr>
          <p:cNvPr id="396" name="Google Shape;396;p99"/>
          <p:cNvPicPr preferRelativeResize="0"/>
          <p:nvPr/>
        </p:nvPicPr>
        <p:blipFill>
          <a:blip r:embed="rId8">
            <a:alphaModFix/>
          </a:blip>
          <a:stretch>
            <a:fillRect/>
          </a:stretch>
        </p:blipFill>
        <p:spPr>
          <a:xfrm>
            <a:off x="5146236" y="2580037"/>
            <a:ext cx="446400" cy="446400"/>
          </a:xfrm>
          <a:prstGeom prst="rect">
            <a:avLst/>
          </a:prstGeom>
          <a:noFill/>
          <a:ln>
            <a:noFill/>
          </a:ln>
        </p:spPr>
      </p:pic>
      <p:pic>
        <p:nvPicPr>
          <p:cNvPr id="397" name="Google Shape;397;p99"/>
          <p:cNvPicPr preferRelativeResize="0"/>
          <p:nvPr/>
        </p:nvPicPr>
        <p:blipFill>
          <a:blip r:embed="rId9">
            <a:alphaModFix/>
          </a:blip>
          <a:stretch>
            <a:fillRect/>
          </a:stretch>
        </p:blipFill>
        <p:spPr>
          <a:xfrm>
            <a:off x="8414313" y="1569233"/>
            <a:ext cx="446400" cy="446400"/>
          </a:xfrm>
          <a:prstGeom prst="rect">
            <a:avLst/>
          </a:prstGeom>
          <a:noFill/>
          <a:ln>
            <a:noFill/>
          </a:ln>
        </p:spPr>
      </p:pic>
      <p:pic>
        <p:nvPicPr>
          <p:cNvPr id="398" name="Google Shape;398;p99"/>
          <p:cNvPicPr preferRelativeResize="0"/>
          <p:nvPr/>
        </p:nvPicPr>
        <p:blipFill>
          <a:blip r:embed="rId10">
            <a:alphaModFix/>
          </a:blip>
          <a:stretch>
            <a:fillRect/>
          </a:stretch>
        </p:blipFill>
        <p:spPr>
          <a:xfrm>
            <a:off x="3899212" y="2094864"/>
            <a:ext cx="713877" cy="594299"/>
          </a:xfrm>
          <a:prstGeom prst="rect">
            <a:avLst/>
          </a:prstGeom>
          <a:noFill/>
          <a:ln>
            <a:noFill/>
          </a:ln>
        </p:spPr>
      </p:pic>
      <p:pic>
        <p:nvPicPr>
          <p:cNvPr id="399" name="Google Shape;399;p99"/>
          <p:cNvPicPr preferRelativeResize="0"/>
          <p:nvPr/>
        </p:nvPicPr>
        <p:blipFill>
          <a:blip r:embed="rId11">
            <a:alphaModFix/>
          </a:blip>
          <a:stretch>
            <a:fillRect/>
          </a:stretch>
        </p:blipFill>
        <p:spPr>
          <a:xfrm>
            <a:off x="5142838" y="1374609"/>
            <a:ext cx="1310400" cy="755179"/>
          </a:xfrm>
          <a:prstGeom prst="rect">
            <a:avLst/>
          </a:prstGeom>
          <a:noFill/>
          <a:ln>
            <a:noFill/>
          </a:ln>
        </p:spPr>
      </p:pic>
      <p:pic>
        <p:nvPicPr>
          <p:cNvPr id="400" name="Google Shape;400;p99"/>
          <p:cNvPicPr preferRelativeResize="0"/>
          <p:nvPr/>
        </p:nvPicPr>
        <p:blipFill>
          <a:blip r:embed="rId12">
            <a:alphaModFix/>
          </a:blip>
          <a:stretch>
            <a:fillRect/>
          </a:stretch>
        </p:blipFill>
        <p:spPr>
          <a:xfrm>
            <a:off x="7233388" y="865912"/>
            <a:ext cx="810725" cy="810725"/>
          </a:xfrm>
          <a:prstGeom prst="rect">
            <a:avLst/>
          </a:prstGeom>
          <a:noFill/>
          <a:ln>
            <a:noFill/>
          </a:ln>
        </p:spPr>
      </p:pic>
      <p:pic>
        <p:nvPicPr>
          <p:cNvPr id="401" name="Google Shape;401;p99"/>
          <p:cNvPicPr preferRelativeResize="0"/>
          <p:nvPr/>
        </p:nvPicPr>
        <p:blipFill>
          <a:blip r:embed="rId13">
            <a:alphaModFix/>
          </a:blip>
          <a:stretch>
            <a:fillRect/>
          </a:stretch>
        </p:blipFill>
        <p:spPr>
          <a:xfrm>
            <a:off x="6774738" y="2078246"/>
            <a:ext cx="436800" cy="436800"/>
          </a:xfrm>
          <a:prstGeom prst="rect">
            <a:avLst/>
          </a:prstGeom>
          <a:noFill/>
          <a:ln>
            <a:noFill/>
          </a:ln>
        </p:spPr>
      </p:pic>
      <p:pic>
        <p:nvPicPr>
          <p:cNvPr id="402" name="Google Shape;402;p99"/>
          <p:cNvPicPr preferRelativeResize="0"/>
          <p:nvPr/>
        </p:nvPicPr>
        <p:blipFill rotWithShape="1">
          <a:blip r:embed="rId14">
            <a:alphaModFix/>
          </a:blip>
          <a:srcRect b="7347" l="7844" r="6044" t="0"/>
          <a:stretch/>
        </p:blipFill>
        <p:spPr>
          <a:xfrm>
            <a:off x="2012213" y="1829025"/>
            <a:ext cx="1190900" cy="1341300"/>
          </a:xfrm>
          <a:prstGeom prst="rect">
            <a:avLst/>
          </a:prstGeom>
          <a:noFill/>
          <a:ln>
            <a:noFill/>
          </a:ln>
        </p:spPr>
      </p:pic>
      <p:pic>
        <p:nvPicPr>
          <p:cNvPr id="403" name="Google Shape;403;p99"/>
          <p:cNvPicPr preferRelativeResize="0"/>
          <p:nvPr/>
        </p:nvPicPr>
        <p:blipFill rotWithShape="1">
          <a:blip r:embed="rId15">
            <a:alphaModFix/>
          </a:blip>
          <a:srcRect b="0" l="14340" r="12571" t="0"/>
          <a:stretch/>
        </p:blipFill>
        <p:spPr>
          <a:xfrm>
            <a:off x="636262" y="2603145"/>
            <a:ext cx="810725" cy="1109217"/>
          </a:xfrm>
          <a:prstGeom prst="rect">
            <a:avLst/>
          </a:prstGeom>
          <a:noFill/>
          <a:ln>
            <a:noFill/>
          </a:ln>
        </p:spPr>
      </p:pic>
      <p:sp>
        <p:nvSpPr>
          <p:cNvPr id="404" name="Google Shape;404;p99"/>
          <p:cNvSpPr/>
          <p:nvPr/>
        </p:nvSpPr>
        <p:spPr>
          <a:xfrm>
            <a:off x="1226232" y="4029599"/>
            <a:ext cx="3534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05" name="Google Shape;405;p99"/>
          <p:cNvSpPr/>
          <p:nvPr/>
        </p:nvSpPr>
        <p:spPr>
          <a:xfrm rot="7756954">
            <a:off x="956911" y="4159653"/>
            <a:ext cx="353473" cy="36876"/>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06" name="Google Shape;406;p99"/>
          <p:cNvSpPr/>
          <p:nvPr/>
        </p:nvSpPr>
        <p:spPr>
          <a:xfrm>
            <a:off x="2849695" y="3528343"/>
            <a:ext cx="3534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07" name="Google Shape;407;p99"/>
          <p:cNvSpPr/>
          <p:nvPr/>
        </p:nvSpPr>
        <p:spPr>
          <a:xfrm rot="7756954">
            <a:off x="2580373" y="3658398"/>
            <a:ext cx="353473" cy="36876"/>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08" name="Google Shape;408;p99"/>
          <p:cNvSpPr/>
          <p:nvPr/>
        </p:nvSpPr>
        <p:spPr>
          <a:xfrm>
            <a:off x="4472632" y="3014473"/>
            <a:ext cx="3534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09" name="Google Shape;409;p99"/>
          <p:cNvSpPr/>
          <p:nvPr/>
        </p:nvSpPr>
        <p:spPr>
          <a:xfrm rot="7756954">
            <a:off x="4203311" y="3144528"/>
            <a:ext cx="353473" cy="36876"/>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10" name="Google Shape;410;p99"/>
          <p:cNvSpPr/>
          <p:nvPr/>
        </p:nvSpPr>
        <p:spPr>
          <a:xfrm>
            <a:off x="6103932" y="2491317"/>
            <a:ext cx="3534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11" name="Google Shape;411;p99"/>
          <p:cNvSpPr/>
          <p:nvPr/>
        </p:nvSpPr>
        <p:spPr>
          <a:xfrm rot="7756954">
            <a:off x="5834611" y="2621372"/>
            <a:ext cx="353473" cy="36876"/>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12" name="Google Shape;412;p99"/>
          <p:cNvSpPr/>
          <p:nvPr/>
        </p:nvSpPr>
        <p:spPr>
          <a:xfrm>
            <a:off x="7731332" y="1978732"/>
            <a:ext cx="353400" cy="36900"/>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13" name="Google Shape;413;p99"/>
          <p:cNvSpPr/>
          <p:nvPr/>
        </p:nvSpPr>
        <p:spPr>
          <a:xfrm rot="7756954">
            <a:off x="7462011" y="2108787"/>
            <a:ext cx="353473" cy="36876"/>
          </a:xfrm>
          <a:prstGeom prst="roundRect">
            <a:avLst>
              <a:gd fmla="val 50000" name="adj"/>
            </a:avLst>
          </a:prstGeom>
          <a:solidFill>
            <a:srgbClr val="8585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414" name="Google Shape;414;p99"/>
          <p:cNvCxnSpPr/>
          <p:nvPr/>
        </p:nvCxnSpPr>
        <p:spPr>
          <a:xfrm>
            <a:off x="722568" y="753415"/>
            <a:ext cx="7618500" cy="0"/>
          </a:xfrm>
          <a:prstGeom prst="straightConnector1">
            <a:avLst/>
          </a:prstGeom>
          <a:noFill/>
          <a:ln cap="flat" cmpd="sng" w="9525">
            <a:solidFill>
              <a:srgbClr val="BFBFBF"/>
            </a:solidFill>
            <a:prstDash val="solid"/>
            <a:miter lim="8000"/>
            <a:headEnd len="sm" w="sm" type="none"/>
            <a:tailEnd len="sm" w="sm" type="none"/>
          </a:ln>
        </p:spPr>
      </p:cxnSp>
      <p:cxnSp>
        <p:nvCxnSpPr>
          <p:cNvPr id="415" name="Google Shape;415;p99"/>
          <p:cNvCxnSpPr/>
          <p:nvPr/>
        </p:nvCxnSpPr>
        <p:spPr>
          <a:xfrm>
            <a:off x="570169" y="753405"/>
            <a:ext cx="785700" cy="0"/>
          </a:xfrm>
          <a:prstGeom prst="straightConnector1">
            <a:avLst/>
          </a:prstGeom>
          <a:noFill/>
          <a:ln cap="flat" cmpd="sng" w="76200">
            <a:solidFill>
              <a:srgbClr val="4599D4"/>
            </a:solidFill>
            <a:prstDash val="solid"/>
            <a:miter lim="8000"/>
            <a:headEnd len="sm" w="sm" type="none"/>
            <a:tailEnd len="sm" w="sm" type="none"/>
          </a:ln>
        </p:spPr>
      </p:cxnSp>
      <p:sp>
        <p:nvSpPr>
          <p:cNvPr id="416" name="Google Shape;416;p99"/>
          <p:cNvSpPr txBox="1"/>
          <p:nvPr/>
        </p:nvSpPr>
        <p:spPr>
          <a:xfrm>
            <a:off x="518275" y="168775"/>
            <a:ext cx="7822800" cy="577200"/>
          </a:xfrm>
          <a:prstGeom prst="rect">
            <a:avLst/>
          </a:prstGeom>
          <a:noFill/>
          <a:ln>
            <a:noFill/>
          </a:ln>
        </p:spPr>
        <p:txBody>
          <a:bodyPr anchorCtr="0" anchor="t" bIns="35050" lIns="70125" spcFirstLastPara="1" rIns="70125" wrap="square" tIns="35050">
            <a:noAutofit/>
          </a:bodyPr>
          <a:lstStyle/>
          <a:p>
            <a:pPr indent="0" lvl="0" marL="0" marR="0" rtl="0" algn="l">
              <a:lnSpc>
                <a:spcPct val="100000"/>
              </a:lnSpc>
              <a:spcBef>
                <a:spcPts val="0"/>
              </a:spcBef>
              <a:spcAft>
                <a:spcPts val="0"/>
              </a:spcAft>
              <a:buClr>
                <a:srgbClr val="000000"/>
              </a:buClr>
              <a:buSzPts val="3000"/>
              <a:buFont typeface="Arial"/>
              <a:buNone/>
            </a:pPr>
            <a:r>
              <a:rPr b="1" lang="en-US" sz="3000">
                <a:solidFill>
                  <a:schemeClr val="dk1"/>
                </a:solidFill>
                <a:latin typeface="Montserrat"/>
                <a:ea typeface="Montserrat"/>
                <a:cs typeface="Montserrat"/>
                <a:sym typeface="Montserrat"/>
              </a:rPr>
              <a:t>Be part of your member's life events</a:t>
            </a:r>
            <a:endParaRPr b="1" i="0" sz="3000" u="none" cap="none" strike="noStrike">
              <a:solidFill>
                <a:schemeClr val="dk1"/>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3"/>
                                        </p:tgtEl>
                                        <p:attrNameLst>
                                          <p:attrName>style.visibility</p:attrName>
                                        </p:attrNameLst>
                                      </p:cBhvr>
                                      <p:to>
                                        <p:strVal val="visible"/>
                                      </p:to>
                                    </p:set>
                                    <p:anim calcmode="lin" valueType="num">
                                      <p:cBhvr additive="base">
                                        <p:cTn dur="500"/>
                                        <p:tgtEl>
                                          <p:spTgt spid="403"/>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402"/>
                                        </p:tgtEl>
                                        <p:attrNameLst>
                                          <p:attrName>style.visibility</p:attrName>
                                        </p:attrNameLst>
                                      </p:cBhvr>
                                      <p:to>
                                        <p:strVal val="visible"/>
                                      </p:to>
                                    </p:set>
                                    <p:anim calcmode="lin" valueType="num">
                                      <p:cBhvr additive="base">
                                        <p:cTn dur="500"/>
                                        <p:tgtEl>
                                          <p:spTgt spid="40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98"/>
                                        </p:tgtEl>
                                        <p:attrNameLst>
                                          <p:attrName>style.visibility</p:attrName>
                                        </p:attrNameLst>
                                      </p:cBhvr>
                                      <p:to>
                                        <p:strVal val="visible"/>
                                      </p:to>
                                    </p:set>
                                    <p:anim calcmode="lin" valueType="num">
                                      <p:cBhvr additive="base">
                                        <p:cTn dur="500"/>
                                        <p:tgtEl>
                                          <p:spTgt spid="398"/>
                                        </p:tgtEl>
                                        <p:attrNameLst>
                                          <p:attrName>ppt_y</p:attrName>
                                        </p:attrNameLst>
                                      </p:cBhvr>
                                      <p:tavLst>
                                        <p:tav fmla="" tm="0">
                                          <p:val>
                                            <p:strVal val="#ppt_y+1"/>
                                          </p:val>
                                        </p:tav>
                                        <p:tav fmla="" tm="100000">
                                          <p:val>
                                            <p:strVal val="#ppt_y"/>
                                          </p:val>
                                        </p:tav>
                                      </p:tavLst>
                                    </p:anim>
                                  </p:childTnLst>
                                </p:cTn>
                              </p:par>
                            </p:childTnLst>
                          </p:cTn>
                        </p:par>
                        <p:par>
                          <p:cTn fill="hold">
                            <p:stCondLst>
                              <p:cond delay="1500"/>
                            </p:stCondLst>
                            <p:childTnLst>
                              <p:par>
                                <p:cTn fill="hold" nodeType="afterEffect" presetClass="entr" presetID="2" presetSubtype="4">
                                  <p:stCondLst>
                                    <p:cond delay="0"/>
                                  </p:stCondLst>
                                  <p:childTnLst>
                                    <p:set>
                                      <p:cBhvr>
                                        <p:cTn dur="1" fill="hold">
                                          <p:stCondLst>
                                            <p:cond delay="0"/>
                                          </p:stCondLst>
                                        </p:cTn>
                                        <p:tgtEl>
                                          <p:spTgt spid="399"/>
                                        </p:tgtEl>
                                        <p:attrNameLst>
                                          <p:attrName>style.visibility</p:attrName>
                                        </p:attrNameLst>
                                      </p:cBhvr>
                                      <p:to>
                                        <p:strVal val="visible"/>
                                      </p:to>
                                    </p:set>
                                    <p:anim calcmode="lin" valueType="num">
                                      <p:cBhvr additive="base">
                                        <p:cTn dur="500"/>
                                        <p:tgtEl>
                                          <p:spTgt spid="399"/>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400"/>
                                        </p:tgtEl>
                                        <p:attrNameLst>
                                          <p:attrName>style.visibility</p:attrName>
                                        </p:attrNameLst>
                                      </p:cBhvr>
                                      <p:to>
                                        <p:strVal val="visible"/>
                                      </p:to>
                                    </p:set>
                                    <p:anim calcmode="lin" valueType="num">
                                      <p:cBhvr additive="base">
                                        <p:cTn dur="500"/>
                                        <p:tgtEl>
                                          <p:spTgt spid="40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Специальное оформление">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Тема Office">
  <a:themeElements>
    <a:clrScheme name="Стандартная">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